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266" r:id="rId2"/>
    <p:sldId id="259" r:id="rId3"/>
    <p:sldId id="260" r:id="rId4"/>
    <p:sldId id="261" r:id="rId5"/>
    <p:sldId id="302" r:id="rId6"/>
    <p:sldId id="303" r:id="rId7"/>
    <p:sldId id="305" r:id="rId8"/>
    <p:sldId id="300" r:id="rId9"/>
    <p:sldId id="267" r:id="rId10"/>
    <p:sldId id="269" r:id="rId11"/>
    <p:sldId id="306" r:id="rId12"/>
    <p:sldId id="262" r:id="rId13"/>
    <p:sldId id="271" r:id="rId14"/>
    <p:sldId id="274" r:id="rId15"/>
    <p:sldId id="275" r:id="rId16"/>
    <p:sldId id="272" r:id="rId17"/>
    <p:sldId id="276" r:id="rId18"/>
    <p:sldId id="273" r:id="rId19"/>
    <p:sldId id="277" r:id="rId20"/>
    <p:sldId id="307" r:id="rId21"/>
    <p:sldId id="270" r:id="rId22"/>
    <p:sldId id="309"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5" r:id="rId39"/>
    <p:sldId id="296" r:id="rId40"/>
    <p:sldId id="308" r:id="rId41"/>
    <p:sldId id="293" r:id="rId42"/>
    <p:sldId id="294" r:id="rId43"/>
    <p:sldId id="297" r:id="rId44"/>
    <p:sldId id="298" r:id="rId45"/>
    <p:sldId id="299" r:id="rId46"/>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84" autoAdjust="0"/>
    <p:restoredTop sz="95798" autoAdjust="0"/>
  </p:normalViewPr>
  <p:slideViewPr>
    <p:cSldViewPr>
      <p:cViewPr>
        <p:scale>
          <a:sx n="75" d="100"/>
          <a:sy n="75" d="100"/>
        </p:scale>
        <p:origin x="384"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VCG_WINDOWS_PROGRAMS\GoogleDrive\Master%20en%20Desarrollo%20de%20Software\TrabajoFinMaster\DocumentosTFM\rpVictorCruzGomez\Documentos\TrabajoFM\versiones%20tesis\TablaComparativaGraficoObjetivosEspecificoTextoCor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a:t>Grado de consecución</a:t>
            </a:r>
          </a:p>
        </c:rich>
      </c:tx>
      <c:layout/>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ObEspGrafico!$C$1</c:f>
              <c:strCache>
                <c:ptCount val="1"/>
                <c:pt idx="0">
                  <c:v>Grado de consecución (0% al 100%)</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ObEspGrafico!$A$2:$B$12</c:f>
              <c:multiLvlStrCache>
                <c:ptCount val="11"/>
                <c:lvl>
                  <c:pt idx="0">
                    <c:v>Recopilar información IoT.</c:v>
                  </c:pt>
                  <c:pt idx="1">
                    <c:v>Explorar las tecnologías del IoT.</c:v>
                  </c:pt>
                  <c:pt idx="2">
                    <c:v>Estudiar  “Android Things” </c:v>
                  </c:pt>
                  <c:pt idx="3">
                    <c:v>Estudiar  “Weave” </c:v>
                  </c:pt>
                  <c:pt idx="4">
                    <c:v>Estudiar  “Google Cloud Platform”</c:v>
                  </c:pt>
                  <c:pt idx="5">
                    <c:v>Estudiar los efectos de la temperatura y la presión atmosférica.</c:v>
                  </c:pt>
                  <c:pt idx="6">
                    <c:v>Implementar un Sistema Empotrado.</c:v>
                  </c:pt>
                  <c:pt idx="7">
                    <c:v>Implementar el protocolo Weave.</c:v>
                  </c:pt>
                  <c:pt idx="8">
                    <c:v>Implementar una arquitectura del IoT en GCP.</c:v>
                  </c:pt>
                  <c:pt idx="9">
                    <c:v>Integrar Android Things y GCP.</c:v>
                  </c:pt>
                  <c:pt idx="10">
                    <c:v>Implementar una aplicación móvil.</c:v>
                  </c:pt>
                </c:lvl>
                <c:lvl>
                  <c:pt idx="0">
                    <c:v>1</c:v>
                  </c:pt>
                  <c:pt idx="1">
                    <c:v>2</c:v>
                  </c:pt>
                  <c:pt idx="2">
                    <c:v>3</c:v>
                  </c:pt>
                  <c:pt idx="3">
                    <c:v>4</c:v>
                  </c:pt>
                  <c:pt idx="4">
                    <c:v>5</c:v>
                  </c:pt>
                  <c:pt idx="5">
                    <c:v>6</c:v>
                  </c:pt>
                  <c:pt idx="6">
                    <c:v>7</c:v>
                  </c:pt>
                  <c:pt idx="7">
                    <c:v>8</c:v>
                  </c:pt>
                  <c:pt idx="8">
                    <c:v>9</c:v>
                  </c:pt>
                  <c:pt idx="9">
                    <c:v>10</c:v>
                  </c:pt>
                  <c:pt idx="10">
                    <c:v>11</c:v>
                  </c:pt>
                </c:lvl>
              </c:multiLvlStrCache>
            </c:multiLvlStrRef>
          </c:cat>
          <c:val>
            <c:numRef>
              <c:f>ObEspGrafico!$C$2:$C$12</c:f>
              <c:numCache>
                <c:formatCode>0%</c:formatCode>
                <c:ptCount val="11"/>
                <c:pt idx="0">
                  <c:v>1</c:v>
                </c:pt>
                <c:pt idx="1">
                  <c:v>1</c:v>
                </c:pt>
                <c:pt idx="2">
                  <c:v>1</c:v>
                </c:pt>
                <c:pt idx="3">
                  <c:v>0.5</c:v>
                </c:pt>
                <c:pt idx="4">
                  <c:v>1</c:v>
                </c:pt>
                <c:pt idx="5">
                  <c:v>1</c:v>
                </c:pt>
                <c:pt idx="6">
                  <c:v>1</c:v>
                </c:pt>
                <c:pt idx="7">
                  <c:v>0</c:v>
                </c:pt>
                <c:pt idx="8">
                  <c:v>0.7</c:v>
                </c:pt>
                <c:pt idx="9">
                  <c:v>1</c:v>
                </c:pt>
                <c:pt idx="10">
                  <c:v>1</c:v>
                </c:pt>
              </c:numCache>
            </c:numRef>
          </c:val>
          <c:extLst>
            <c:ext xmlns:c16="http://schemas.microsoft.com/office/drawing/2014/chart" uri="{C3380CC4-5D6E-409C-BE32-E72D297353CC}">
              <c16:uniqueId val="{00000000-FBC6-43E6-AE22-BC826384D2F6}"/>
            </c:ext>
          </c:extLst>
        </c:ser>
        <c:dLbls>
          <c:showLegendKey val="0"/>
          <c:showVal val="0"/>
          <c:showCatName val="0"/>
          <c:showSerName val="0"/>
          <c:showPercent val="0"/>
          <c:showBubbleSize val="0"/>
        </c:dLbls>
        <c:gapWidth val="150"/>
        <c:shape val="box"/>
        <c:axId val="1208746143"/>
        <c:axId val="1208747807"/>
        <c:axId val="0"/>
      </c:bar3DChart>
      <c:catAx>
        <c:axId val="1208746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208747807"/>
        <c:crosses val="autoZero"/>
        <c:auto val="1"/>
        <c:lblAlgn val="ctr"/>
        <c:lblOffset val="100"/>
        <c:noMultiLvlLbl val="0"/>
      </c:catAx>
      <c:valAx>
        <c:axId val="1208747807"/>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8746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BA982-B66B-493D-AE32-E463B06F1F5C}"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ES"/>
        </a:p>
      </dgm:t>
    </dgm:pt>
    <dgm:pt modelId="{078800E3-72EF-4036-86C4-4BC6E15D99C1}">
      <dgm:prSet phldrT="[Texto]"/>
      <dgm:spPr/>
      <dgm:t>
        <a:bodyPr/>
        <a:lstStyle/>
        <a:p>
          <a:r>
            <a:rPr lang="es-ES" dirty="0" smtClean="0"/>
            <a:t>Motivación</a:t>
          </a:r>
          <a:endParaRPr lang="es-ES" dirty="0"/>
        </a:p>
      </dgm:t>
    </dgm:pt>
    <dgm:pt modelId="{479A3943-45CB-4495-A7B7-8AD22D482143}" type="parTrans" cxnId="{C3D99420-AADE-41E2-8F19-4825C0B910D8}">
      <dgm:prSet/>
      <dgm:spPr/>
      <dgm:t>
        <a:bodyPr/>
        <a:lstStyle/>
        <a:p>
          <a:endParaRPr lang="es-ES"/>
        </a:p>
      </dgm:t>
    </dgm:pt>
    <dgm:pt modelId="{E76A6CDA-AB3A-4C93-9F13-4A77D22C16C3}" type="sibTrans" cxnId="{C3D99420-AADE-41E2-8F19-4825C0B910D8}">
      <dgm:prSet/>
      <dgm:spPr/>
      <dgm:t>
        <a:bodyPr/>
        <a:lstStyle/>
        <a:p>
          <a:endParaRPr lang="es-ES"/>
        </a:p>
      </dgm:t>
    </dgm:pt>
    <dgm:pt modelId="{C216ED59-07E6-4AA8-A21E-13775EA3451A}">
      <dgm:prSet phldrT="[Texto]"/>
      <dgm:spPr/>
      <dgm:t>
        <a:bodyPr/>
        <a:lstStyle/>
        <a:p>
          <a:r>
            <a:rPr lang="es-ES" dirty="0" smtClean="0"/>
            <a:t>Objetivos</a:t>
          </a:r>
          <a:endParaRPr lang="es-ES" dirty="0"/>
        </a:p>
      </dgm:t>
    </dgm:pt>
    <dgm:pt modelId="{649E58FA-8ABE-44B8-A040-0D84D0B37E78}" type="parTrans" cxnId="{AA8EC715-E6A8-4C26-959F-339E0E17D747}">
      <dgm:prSet/>
      <dgm:spPr/>
      <dgm:t>
        <a:bodyPr/>
        <a:lstStyle/>
        <a:p>
          <a:endParaRPr lang="es-ES"/>
        </a:p>
      </dgm:t>
    </dgm:pt>
    <dgm:pt modelId="{2F675FB0-D093-462E-A2C2-66040B93724A}" type="sibTrans" cxnId="{AA8EC715-E6A8-4C26-959F-339E0E17D747}">
      <dgm:prSet/>
      <dgm:spPr/>
      <dgm:t>
        <a:bodyPr/>
        <a:lstStyle/>
        <a:p>
          <a:endParaRPr lang="es-ES"/>
        </a:p>
      </dgm:t>
    </dgm:pt>
    <dgm:pt modelId="{92C3B105-2C94-46FD-BEA2-822BDBCA64A5}">
      <dgm:prSet phldrT="[Texto]"/>
      <dgm:spPr/>
      <dgm:t>
        <a:bodyPr/>
        <a:lstStyle/>
        <a:p>
          <a:r>
            <a:rPr lang="es-ES" dirty="0" smtClean="0"/>
            <a:t>Caso de Estudio</a:t>
          </a:r>
          <a:endParaRPr lang="es-ES" dirty="0"/>
        </a:p>
      </dgm:t>
    </dgm:pt>
    <dgm:pt modelId="{9257D681-E1DD-4999-A61B-0EC7F85D7ED5}" type="parTrans" cxnId="{8F23F029-F625-4FA0-9A6D-9107A6ADE4AB}">
      <dgm:prSet/>
      <dgm:spPr/>
      <dgm:t>
        <a:bodyPr/>
        <a:lstStyle/>
        <a:p>
          <a:endParaRPr lang="es-ES"/>
        </a:p>
      </dgm:t>
    </dgm:pt>
    <dgm:pt modelId="{A71775D7-3B30-43FE-BE8D-AAC37A012839}" type="sibTrans" cxnId="{8F23F029-F625-4FA0-9A6D-9107A6ADE4AB}">
      <dgm:prSet/>
      <dgm:spPr/>
      <dgm:t>
        <a:bodyPr/>
        <a:lstStyle/>
        <a:p>
          <a:endParaRPr lang="es-ES"/>
        </a:p>
      </dgm:t>
    </dgm:pt>
    <dgm:pt modelId="{A6D7336A-A7D8-4442-BB69-C2561DDD1863}">
      <dgm:prSet phldrT="[Texto]"/>
      <dgm:spPr/>
      <dgm:t>
        <a:bodyPr/>
        <a:lstStyle/>
        <a:p>
          <a:r>
            <a:rPr lang="es-ES" dirty="0" smtClean="0"/>
            <a:t>Bibliografía</a:t>
          </a:r>
          <a:endParaRPr lang="es-ES" dirty="0"/>
        </a:p>
      </dgm:t>
    </dgm:pt>
    <dgm:pt modelId="{E4CD198E-16B0-452A-81C1-0352ACC8E89A}" type="parTrans" cxnId="{B05463DD-67A8-418C-99AD-3BD927F57359}">
      <dgm:prSet/>
      <dgm:spPr/>
      <dgm:t>
        <a:bodyPr/>
        <a:lstStyle/>
        <a:p>
          <a:endParaRPr lang="es-ES"/>
        </a:p>
      </dgm:t>
    </dgm:pt>
    <dgm:pt modelId="{63FDACF4-2337-4DD6-9BA6-237B42CC20F9}" type="sibTrans" cxnId="{B05463DD-67A8-418C-99AD-3BD927F57359}">
      <dgm:prSet/>
      <dgm:spPr/>
      <dgm:t>
        <a:bodyPr/>
        <a:lstStyle/>
        <a:p>
          <a:endParaRPr lang="es-ES"/>
        </a:p>
      </dgm:t>
    </dgm:pt>
    <dgm:pt modelId="{3DAF314F-A7BD-4DF6-9F82-DDC5235F931B}">
      <dgm:prSet phldrT="[Texto]"/>
      <dgm:spPr/>
      <dgm:t>
        <a:bodyPr/>
        <a:lstStyle/>
        <a:p>
          <a:r>
            <a:rPr lang="es-ES" dirty="0" smtClean="0"/>
            <a:t>Conclusiones</a:t>
          </a:r>
          <a:endParaRPr lang="es-ES" dirty="0"/>
        </a:p>
      </dgm:t>
    </dgm:pt>
    <dgm:pt modelId="{F30470D9-B097-47E0-855E-2A729BF831F0}" type="parTrans" cxnId="{65FA405A-338A-4B40-B7E1-58CA3F518077}">
      <dgm:prSet/>
      <dgm:spPr/>
      <dgm:t>
        <a:bodyPr/>
        <a:lstStyle/>
        <a:p>
          <a:endParaRPr lang="es-ES"/>
        </a:p>
      </dgm:t>
    </dgm:pt>
    <dgm:pt modelId="{A5E4EA8D-C3DC-48C1-A71D-6A08EA253480}" type="sibTrans" cxnId="{65FA405A-338A-4B40-B7E1-58CA3F518077}">
      <dgm:prSet/>
      <dgm:spPr/>
      <dgm:t>
        <a:bodyPr/>
        <a:lstStyle/>
        <a:p>
          <a:endParaRPr lang="es-ES"/>
        </a:p>
      </dgm:t>
    </dgm:pt>
    <dgm:pt modelId="{6E84ADD9-08E7-4AA3-88B2-C9E40F9730C0}">
      <dgm:prSet phldrT="[Texto]"/>
      <dgm:spPr/>
      <dgm:t>
        <a:bodyPr/>
        <a:lstStyle/>
        <a:p>
          <a:r>
            <a:rPr lang="es-ES" dirty="0" smtClean="0"/>
            <a:t>IoT y tecnologías de Google</a:t>
          </a:r>
          <a:endParaRPr lang="es-ES" dirty="0"/>
        </a:p>
      </dgm:t>
    </dgm:pt>
    <dgm:pt modelId="{1DC793D1-E5D6-44B5-998E-72ABD77BE472}" type="parTrans" cxnId="{734CE015-A345-431B-A1BD-67B2A19D6FD1}">
      <dgm:prSet/>
      <dgm:spPr/>
      <dgm:t>
        <a:bodyPr/>
        <a:lstStyle/>
        <a:p>
          <a:endParaRPr lang="es-ES"/>
        </a:p>
      </dgm:t>
    </dgm:pt>
    <dgm:pt modelId="{12DF6221-0908-47D0-99EF-57091DDD22CF}" type="sibTrans" cxnId="{734CE015-A345-431B-A1BD-67B2A19D6FD1}">
      <dgm:prSet/>
      <dgm:spPr/>
      <dgm:t>
        <a:bodyPr/>
        <a:lstStyle/>
        <a:p>
          <a:endParaRPr lang="es-ES"/>
        </a:p>
      </dgm:t>
    </dgm:pt>
    <dgm:pt modelId="{719708B7-C100-4478-AC51-712517B9497A}">
      <dgm:prSet phldrT="[Texto]"/>
      <dgm:spPr/>
      <dgm:t>
        <a:bodyPr/>
        <a:lstStyle/>
        <a:p>
          <a:r>
            <a:rPr lang="es-ES" dirty="0" smtClean="0"/>
            <a:t>Android Things</a:t>
          </a:r>
          <a:endParaRPr lang="es-ES" dirty="0"/>
        </a:p>
      </dgm:t>
    </dgm:pt>
    <dgm:pt modelId="{6729D526-B92B-4625-86C0-70AC1210C525}" type="parTrans" cxnId="{B5EFDC3B-ECE2-4962-A892-B3663958D73E}">
      <dgm:prSet/>
      <dgm:spPr/>
      <dgm:t>
        <a:bodyPr/>
        <a:lstStyle/>
        <a:p>
          <a:endParaRPr lang="es-ES"/>
        </a:p>
      </dgm:t>
    </dgm:pt>
    <dgm:pt modelId="{20C8B127-1CB4-4C5A-93C6-E77C8634FAE3}" type="sibTrans" cxnId="{B5EFDC3B-ECE2-4962-A892-B3663958D73E}">
      <dgm:prSet/>
      <dgm:spPr/>
      <dgm:t>
        <a:bodyPr/>
        <a:lstStyle/>
        <a:p>
          <a:endParaRPr lang="es-ES"/>
        </a:p>
      </dgm:t>
    </dgm:pt>
    <dgm:pt modelId="{0DC7138B-16C6-4201-AE9E-8F17FE0661DD}">
      <dgm:prSet phldrT="[Texto]"/>
      <dgm:spPr/>
      <dgm:t>
        <a:bodyPr/>
        <a:lstStyle/>
        <a:p>
          <a:r>
            <a:rPr lang="es-ES" dirty="0" smtClean="0"/>
            <a:t>Weave</a:t>
          </a:r>
          <a:endParaRPr lang="es-ES" dirty="0"/>
        </a:p>
      </dgm:t>
    </dgm:pt>
    <dgm:pt modelId="{4F954034-D5A0-4E9B-9672-F2459AE75667}" type="parTrans" cxnId="{4509A2A6-4E11-4467-B685-69029ECDBCB7}">
      <dgm:prSet/>
      <dgm:spPr/>
      <dgm:t>
        <a:bodyPr/>
        <a:lstStyle/>
        <a:p>
          <a:endParaRPr lang="es-ES"/>
        </a:p>
      </dgm:t>
    </dgm:pt>
    <dgm:pt modelId="{1BCFE6C8-1A2A-4E83-B318-A8612A138DCB}" type="sibTrans" cxnId="{4509A2A6-4E11-4467-B685-69029ECDBCB7}">
      <dgm:prSet/>
      <dgm:spPr/>
      <dgm:t>
        <a:bodyPr/>
        <a:lstStyle/>
        <a:p>
          <a:endParaRPr lang="es-ES"/>
        </a:p>
      </dgm:t>
    </dgm:pt>
    <dgm:pt modelId="{A0F2FC51-6F94-4000-A229-73E70D8B9821}">
      <dgm:prSet phldrT="[Texto]"/>
      <dgm:spPr/>
      <dgm:t>
        <a:bodyPr/>
        <a:lstStyle/>
        <a:p>
          <a:r>
            <a:rPr lang="es-ES" dirty="0" smtClean="0"/>
            <a:t>Google Cloud Platform</a:t>
          </a:r>
          <a:endParaRPr lang="es-ES" dirty="0"/>
        </a:p>
      </dgm:t>
    </dgm:pt>
    <dgm:pt modelId="{4622D867-8279-4C3A-B3B7-B7BFD92CAE70}" type="parTrans" cxnId="{FD5E14E9-30EF-4CC2-B49A-2058C296FF9C}">
      <dgm:prSet/>
      <dgm:spPr/>
      <dgm:t>
        <a:bodyPr/>
        <a:lstStyle/>
        <a:p>
          <a:endParaRPr lang="es-ES"/>
        </a:p>
      </dgm:t>
    </dgm:pt>
    <dgm:pt modelId="{F1BDF216-A623-43AF-84B9-7DB36FCD9F15}" type="sibTrans" cxnId="{FD5E14E9-30EF-4CC2-B49A-2058C296FF9C}">
      <dgm:prSet/>
      <dgm:spPr/>
      <dgm:t>
        <a:bodyPr/>
        <a:lstStyle/>
        <a:p>
          <a:endParaRPr lang="es-ES"/>
        </a:p>
      </dgm:t>
    </dgm:pt>
    <dgm:pt modelId="{AD3EC36A-3AE5-40DF-87E3-75A9869C4D9E}" type="pres">
      <dgm:prSet presAssocID="{8F8BA982-B66B-493D-AE32-E463B06F1F5C}" presName="linear" presStyleCnt="0">
        <dgm:presLayoutVars>
          <dgm:dir/>
          <dgm:animLvl val="lvl"/>
          <dgm:resizeHandles val="exact"/>
        </dgm:presLayoutVars>
      </dgm:prSet>
      <dgm:spPr/>
    </dgm:pt>
    <dgm:pt modelId="{7198704D-80A7-4BDB-8720-CF8F9A5ADDDA}" type="pres">
      <dgm:prSet presAssocID="{078800E3-72EF-4036-86C4-4BC6E15D99C1}" presName="parentLin" presStyleCnt="0"/>
      <dgm:spPr/>
    </dgm:pt>
    <dgm:pt modelId="{45BAEBBA-767D-44FA-B555-52CD834EBC44}" type="pres">
      <dgm:prSet presAssocID="{078800E3-72EF-4036-86C4-4BC6E15D99C1}" presName="parentLeftMargin" presStyleLbl="node1" presStyleIdx="0" presStyleCnt="9"/>
      <dgm:spPr/>
    </dgm:pt>
    <dgm:pt modelId="{99C64639-1F89-49EF-984B-20D7581F071C}" type="pres">
      <dgm:prSet presAssocID="{078800E3-72EF-4036-86C4-4BC6E15D99C1}" presName="parentText" presStyleLbl="node1" presStyleIdx="0" presStyleCnt="9">
        <dgm:presLayoutVars>
          <dgm:chMax val="0"/>
          <dgm:bulletEnabled val="1"/>
        </dgm:presLayoutVars>
      </dgm:prSet>
      <dgm:spPr/>
      <dgm:t>
        <a:bodyPr/>
        <a:lstStyle/>
        <a:p>
          <a:endParaRPr lang="es-ES"/>
        </a:p>
      </dgm:t>
    </dgm:pt>
    <dgm:pt modelId="{68F3378F-374C-449F-A079-9E4B1A7D87AB}" type="pres">
      <dgm:prSet presAssocID="{078800E3-72EF-4036-86C4-4BC6E15D99C1}" presName="negativeSpace" presStyleCnt="0"/>
      <dgm:spPr/>
    </dgm:pt>
    <dgm:pt modelId="{E28578BC-18DD-40B2-B7AA-00680E55FB21}" type="pres">
      <dgm:prSet presAssocID="{078800E3-72EF-4036-86C4-4BC6E15D99C1}" presName="childText" presStyleLbl="conFgAcc1" presStyleIdx="0" presStyleCnt="9">
        <dgm:presLayoutVars>
          <dgm:bulletEnabled val="1"/>
        </dgm:presLayoutVars>
      </dgm:prSet>
      <dgm:spPr/>
    </dgm:pt>
    <dgm:pt modelId="{AA793CB0-7ABE-4C19-B366-B0895A09B0E6}" type="pres">
      <dgm:prSet presAssocID="{E76A6CDA-AB3A-4C93-9F13-4A77D22C16C3}" presName="spaceBetweenRectangles" presStyleCnt="0"/>
      <dgm:spPr/>
    </dgm:pt>
    <dgm:pt modelId="{816329C2-F262-4CAD-A3C1-98FAC677A0DE}" type="pres">
      <dgm:prSet presAssocID="{C216ED59-07E6-4AA8-A21E-13775EA3451A}" presName="parentLin" presStyleCnt="0"/>
      <dgm:spPr/>
    </dgm:pt>
    <dgm:pt modelId="{30A65FAF-E396-4230-A971-D37380742B44}" type="pres">
      <dgm:prSet presAssocID="{C216ED59-07E6-4AA8-A21E-13775EA3451A}" presName="parentLeftMargin" presStyleLbl="node1" presStyleIdx="0" presStyleCnt="9"/>
      <dgm:spPr/>
    </dgm:pt>
    <dgm:pt modelId="{5D1CCC16-8744-4610-8AEC-138AAC921410}" type="pres">
      <dgm:prSet presAssocID="{C216ED59-07E6-4AA8-A21E-13775EA3451A}" presName="parentText" presStyleLbl="node1" presStyleIdx="1" presStyleCnt="9">
        <dgm:presLayoutVars>
          <dgm:chMax val="0"/>
          <dgm:bulletEnabled val="1"/>
        </dgm:presLayoutVars>
      </dgm:prSet>
      <dgm:spPr/>
    </dgm:pt>
    <dgm:pt modelId="{EB6FE970-555A-4365-9E3C-9DA5F5A8AD35}" type="pres">
      <dgm:prSet presAssocID="{C216ED59-07E6-4AA8-A21E-13775EA3451A}" presName="negativeSpace" presStyleCnt="0"/>
      <dgm:spPr/>
    </dgm:pt>
    <dgm:pt modelId="{DE9079E6-3AC1-46F4-AFCA-CD613778250D}" type="pres">
      <dgm:prSet presAssocID="{C216ED59-07E6-4AA8-A21E-13775EA3451A}" presName="childText" presStyleLbl="conFgAcc1" presStyleIdx="1" presStyleCnt="9">
        <dgm:presLayoutVars>
          <dgm:bulletEnabled val="1"/>
        </dgm:presLayoutVars>
      </dgm:prSet>
      <dgm:spPr/>
    </dgm:pt>
    <dgm:pt modelId="{3C17EEE4-02EF-4FC9-B2A3-0B2E289C10BC}" type="pres">
      <dgm:prSet presAssocID="{2F675FB0-D093-462E-A2C2-66040B93724A}" presName="spaceBetweenRectangles" presStyleCnt="0"/>
      <dgm:spPr/>
    </dgm:pt>
    <dgm:pt modelId="{D61AC2C7-54F7-4570-B111-D437B7A646C1}" type="pres">
      <dgm:prSet presAssocID="{6E84ADD9-08E7-4AA3-88B2-C9E40F9730C0}" presName="parentLin" presStyleCnt="0"/>
      <dgm:spPr/>
    </dgm:pt>
    <dgm:pt modelId="{3534BB02-596C-4EC5-B161-42F59BD5A5C2}" type="pres">
      <dgm:prSet presAssocID="{6E84ADD9-08E7-4AA3-88B2-C9E40F9730C0}" presName="parentLeftMargin" presStyleLbl="node1" presStyleIdx="1" presStyleCnt="9"/>
      <dgm:spPr/>
    </dgm:pt>
    <dgm:pt modelId="{9277188A-01D7-4B49-8516-433E7F6060CB}" type="pres">
      <dgm:prSet presAssocID="{6E84ADD9-08E7-4AA3-88B2-C9E40F9730C0}" presName="parentText" presStyleLbl="node1" presStyleIdx="2" presStyleCnt="9">
        <dgm:presLayoutVars>
          <dgm:chMax val="0"/>
          <dgm:bulletEnabled val="1"/>
        </dgm:presLayoutVars>
      </dgm:prSet>
      <dgm:spPr/>
      <dgm:t>
        <a:bodyPr/>
        <a:lstStyle/>
        <a:p>
          <a:endParaRPr lang="es-ES"/>
        </a:p>
      </dgm:t>
    </dgm:pt>
    <dgm:pt modelId="{88D1925A-F636-45D5-B241-72E39B5B9538}" type="pres">
      <dgm:prSet presAssocID="{6E84ADD9-08E7-4AA3-88B2-C9E40F9730C0}" presName="negativeSpace" presStyleCnt="0"/>
      <dgm:spPr/>
    </dgm:pt>
    <dgm:pt modelId="{D159B3AC-7247-42BA-B119-B12BA5563CE7}" type="pres">
      <dgm:prSet presAssocID="{6E84ADD9-08E7-4AA3-88B2-C9E40F9730C0}" presName="childText" presStyleLbl="conFgAcc1" presStyleIdx="2" presStyleCnt="9">
        <dgm:presLayoutVars>
          <dgm:bulletEnabled val="1"/>
        </dgm:presLayoutVars>
      </dgm:prSet>
      <dgm:spPr/>
    </dgm:pt>
    <dgm:pt modelId="{A0DDE7D0-46CA-43F6-9D6A-FF92B4D75736}" type="pres">
      <dgm:prSet presAssocID="{12DF6221-0908-47D0-99EF-57091DDD22CF}" presName="spaceBetweenRectangles" presStyleCnt="0"/>
      <dgm:spPr/>
    </dgm:pt>
    <dgm:pt modelId="{7A03FC7B-A1E0-48FA-BE85-19B8A79A4073}" type="pres">
      <dgm:prSet presAssocID="{719708B7-C100-4478-AC51-712517B9497A}" presName="parentLin" presStyleCnt="0"/>
      <dgm:spPr/>
    </dgm:pt>
    <dgm:pt modelId="{C12E878E-FB95-436F-A316-EDEAEB35F7B8}" type="pres">
      <dgm:prSet presAssocID="{719708B7-C100-4478-AC51-712517B9497A}" presName="parentLeftMargin" presStyleLbl="node1" presStyleIdx="2" presStyleCnt="9"/>
      <dgm:spPr/>
    </dgm:pt>
    <dgm:pt modelId="{C0BDEE91-E5FF-43C9-A4AA-B72252BC66B6}" type="pres">
      <dgm:prSet presAssocID="{719708B7-C100-4478-AC51-712517B9497A}" presName="parentText" presStyleLbl="node1" presStyleIdx="3" presStyleCnt="9">
        <dgm:presLayoutVars>
          <dgm:chMax val="0"/>
          <dgm:bulletEnabled val="1"/>
        </dgm:presLayoutVars>
      </dgm:prSet>
      <dgm:spPr/>
    </dgm:pt>
    <dgm:pt modelId="{80FAB4BE-698D-41AD-A51B-F7A2593BA88D}" type="pres">
      <dgm:prSet presAssocID="{719708B7-C100-4478-AC51-712517B9497A}" presName="negativeSpace" presStyleCnt="0"/>
      <dgm:spPr/>
    </dgm:pt>
    <dgm:pt modelId="{3A73B27A-21A7-4C97-8E58-A46339A5E549}" type="pres">
      <dgm:prSet presAssocID="{719708B7-C100-4478-AC51-712517B9497A}" presName="childText" presStyleLbl="conFgAcc1" presStyleIdx="3" presStyleCnt="9">
        <dgm:presLayoutVars>
          <dgm:bulletEnabled val="1"/>
        </dgm:presLayoutVars>
      </dgm:prSet>
      <dgm:spPr/>
    </dgm:pt>
    <dgm:pt modelId="{8A969BB9-8501-4FEA-B5F0-8C8A9522C7C8}" type="pres">
      <dgm:prSet presAssocID="{20C8B127-1CB4-4C5A-93C6-E77C8634FAE3}" presName="spaceBetweenRectangles" presStyleCnt="0"/>
      <dgm:spPr/>
    </dgm:pt>
    <dgm:pt modelId="{8459E15E-BD8D-4FE6-9EAD-40808AF9A0E9}" type="pres">
      <dgm:prSet presAssocID="{0DC7138B-16C6-4201-AE9E-8F17FE0661DD}" presName="parentLin" presStyleCnt="0"/>
      <dgm:spPr/>
    </dgm:pt>
    <dgm:pt modelId="{F197C4AE-674C-4669-8D61-66B553C83CC1}" type="pres">
      <dgm:prSet presAssocID="{0DC7138B-16C6-4201-AE9E-8F17FE0661DD}" presName="parentLeftMargin" presStyleLbl="node1" presStyleIdx="3" presStyleCnt="9"/>
      <dgm:spPr/>
    </dgm:pt>
    <dgm:pt modelId="{38726379-BC09-41FA-A0E4-A1A24DABB2C9}" type="pres">
      <dgm:prSet presAssocID="{0DC7138B-16C6-4201-AE9E-8F17FE0661DD}" presName="parentText" presStyleLbl="node1" presStyleIdx="4" presStyleCnt="9">
        <dgm:presLayoutVars>
          <dgm:chMax val="0"/>
          <dgm:bulletEnabled val="1"/>
        </dgm:presLayoutVars>
      </dgm:prSet>
      <dgm:spPr/>
      <dgm:t>
        <a:bodyPr/>
        <a:lstStyle/>
        <a:p>
          <a:endParaRPr lang="es-ES"/>
        </a:p>
      </dgm:t>
    </dgm:pt>
    <dgm:pt modelId="{9F26D3BA-14C5-42C2-9F74-5F9BD50E8D97}" type="pres">
      <dgm:prSet presAssocID="{0DC7138B-16C6-4201-AE9E-8F17FE0661DD}" presName="negativeSpace" presStyleCnt="0"/>
      <dgm:spPr/>
    </dgm:pt>
    <dgm:pt modelId="{F4919B2A-8E5F-40D3-B08D-9E7550383198}" type="pres">
      <dgm:prSet presAssocID="{0DC7138B-16C6-4201-AE9E-8F17FE0661DD}" presName="childText" presStyleLbl="conFgAcc1" presStyleIdx="4" presStyleCnt="9">
        <dgm:presLayoutVars>
          <dgm:bulletEnabled val="1"/>
        </dgm:presLayoutVars>
      </dgm:prSet>
      <dgm:spPr/>
    </dgm:pt>
    <dgm:pt modelId="{BBD980D3-6353-43E5-8A1A-D35C6E6E3DB4}" type="pres">
      <dgm:prSet presAssocID="{1BCFE6C8-1A2A-4E83-B318-A8612A138DCB}" presName="spaceBetweenRectangles" presStyleCnt="0"/>
      <dgm:spPr/>
    </dgm:pt>
    <dgm:pt modelId="{B0A2EFA0-30D3-48F8-96FA-C04AD460743D}" type="pres">
      <dgm:prSet presAssocID="{A0F2FC51-6F94-4000-A229-73E70D8B9821}" presName="parentLin" presStyleCnt="0"/>
      <dgm:spPr/>
    </dgm:pt>
    <dgm:pt modelId="{3FA6723D-D924-40C2-8C69-D07B04BAF0C9}" type="pres">
      <dgm:prSet presAssocID="{A0F2FC51-6F94-4000-A229-73E70D8B9821}" presName="parentLeftMargin" presStyleLbl="node1" presStyleIdx="4" presStyleCnt="9"/>
      <dgm:spPr/>
    </dgm:pt>
    <dgm:pt modelId="{BDA4C581-04E2-4153-926B-EB22E2AA99CB}" type="pres">
      <dgm:prSet presAssocID="{A0F2FC51-6F94-4000-A229-73E70D8B9821}" presName="parentText" presStyleLbl="node1" presStyleIdx="5" presStyleCnt="9">
        <dgm:presLayoutVars>
          <dgm:chMax val="0"/>
          <dgm:bulletEnabled val="1"/>
        </dgm:presLayoutVars>
      </dgm:prSet>
      <dgm:spPr/>
    </dgm:pt>
    <dgm:pt modelId="{E4640B08-446A-4F33-9029-0A2B6FB88D14}" type="pres">
      <dgm:prSet presAssocID="{A0F2FC51-6F94-4000-A229-73E70D8B9821}" presName="negativeSpace" presStyleCnt="0"/>
      <dgm:spPr/>
    </dgm:pt>
    <dgm:pt modelId="{B03172E4-BA67-4E19-8A01-506AE40FBBB1}" type="pres">
      <dgm:prSet presAssocID="{A0F2FC51-6F94-4000-A229-73E70D8B9821}" presName="childText" presStyleLbl="conFgAcc1" presStyleIdx="5" presStyleCnt="9">
        <dgm:presLayoutVars>
          <dgm:bulletEnabled val="1"/>
        </dgm:presLayoutVars>
      </dgm:prSet>
      <dgm:spPr/>
    </dgm:pt>
    <dgm:pt modelId="{52BD5556-2760-49CD-A019-6445A7621C2F}" type="pres">
      <dgm:prSet presAssocID="{F1BDF216-A623-43AF-84B9-7DB36FCD9F15}" presName="spaceBetweenRectangles" presStyleCnt="0"/>
      <dgm:spPr/>
    </dgm:pt>
    <dgm:pt modelId="{411C5329-275E-4E0A-9DDC-CAFAEF66B707}" type="pres">
      <dgm:prSet presAssocID="{92C3B105-2C94-46FD-BEA2-822BDBCA64A5}" presName="parentLin" presStyleCnt="0"/>
      <dgm:spPr/>
    </dgm:pt>
    <dgm:pt modelId="{CD663B7C-4D22-490E-878D-AC24D9E0F175}" type="pres">
      <dgm:prSet presAssocID="{92C3B105-2C94-46FD-BEA2-822BDBCA64A5}" presName="parentLeftMargin" presStyleLbl="node1" presStyleIdx="5" presStyleCnt="9"/>
      <dgm:spPr/>
    </dgm:pt>
    <dgm:pt modelId="{0EB2AAB4-72B9-4D65-B096-32C15B2F6EAE}" type="pres">
      <dgm:prSet presAssocID="{92C3B105-2C94-46FD-BEA2-822BDBCA64A5}" presName="parentText" presStyleLbl="node1" presStyleIdx="6" presStyleCnt="9">
        <dgm:presLayoutVars>
          <dgm:chMax val="0"/>
          <dgm:bulletEnabled val="1"/>
        </dgm:presLayoutVars>
      </dgm:prSet>
      <dgm:spPr/>
      <dgm:t>
        <a:bodyPr/>
        <a:lstStyle/>
        <a:p>
          <a:endParaRPr lang="es-ES"/>
        </a:p>
      </dgm:t>
    </dgm:pt>
    <dgm:pt modelId="{110C66F4-D402-4831-BB2D-CAA72E1E422B}" type="pres">
      <dgm:prSet presAssocID="{92C3B105-2C94-46FD-BEA2-822BDBCA64A5}" presName="negativeSpace" presStyleCnt="0"/>
      <dgm:spPr/>
    </dgm:pt>
    <dgm:pt modelId="{476F321A-A674-44E5-9CDA-E09AAE4D55BA}" type="pres">
      <dgm:prSet presAssocID="{92C3B105-2C94-46FD-BEA2-822BDBCA64A5}" presName="childText" presStyleLbl="conFgAcc1" presStyleIdx="6" presStyleCnt="9">
        <dgm:presLayoutVars>
          <dgm:bulletEnabled val="1"/>
        </dgm:presLayoutVars>
      </dgm:prSet>
      <dgm:spPr/>
    </dgm:pt>
    <dgm:pt modelId="{748794E9-9FFA-4704-8162-03B5F705B016}" type="pres">
      <dgm:prSet presAssocID="{A71775D7-3B30-43FE-BE8D-AAC37A012839}" presName="spaceBetweenRectangles" presStyleCnt="0"/>
      <dgm:spPr/>
    </dgm:pt>
    <dgm:pt modelId="{E973B9EF-2B95-4520-A5F0-064074C84A55}" type="pres">
      <dgm:prSet presAssocID="{3DAF314F-A7BD-4DF6-9F82-DDC5235F931B}" presName="parentLin" presStyleCnt="0"/>
      <dgm:spPr/>
    </dgm:pt>
    <dgm:pt modelId="{34425A30-9515-4E26-9B0F-B454FF5D3CD3}" type="pres">
      <dgm:prSet presAssocID="{3DAF314F-A7BD-4DF6-9F82-DDC5235F931B}" presName="parentLeftMargin" presStyleLbl="node1" presStyleIdx="6" presStyleCnt="9"/>
      <dgm:spPr/>
    </dgm:pt>
    <dgm:pt modelId="{B080FC7B-AD37-42E7-A1D9-2DC4F2C5F325}" type="pres">
      <dgm:prSet presAssocID="{3DAF314F-A7BD-4DF6-9F82-DDC5235F931B}" presName="parentText" presStyleLbl="node1" presStyleIdx="7" presStyleCnt="9">
        <dgm:presLayoutVars>
          <dgm:chMax val="0"/>
          <dgm:bulletEnabled val="1"/>
        </dgm:presLayoutVars>
      </dgm:prSet>
      <dgm:spPr/>
      <dgm:t>
        <a:bodyPr/>
        <a:lstStyle/>
        <a:p>
          <a:endParaRPr lang="es-ES"/>
        </a:p>
      </dgm:t>
    </dgm:pt>
    <dgm:pt modelId="{6A8F08D3-82E8-4939-9696-94A1085D728A}" type="pres">
      <dgm:prSet presAssocID="{3DAF314F-A7BD-4DF6-9F82-DDC5235F931B}" presName="negativeSpace" presStyleCnt="0"/>
      <dgm:spPr/>
    </dgm:pt>
    <dgm:pt modelId="{BE22BAAA-FFF0-4FFC-8D75-99662A64ED5A}" type="pres">
      <dgm:prSet presAssocID="{3DAF314F-A7BD-4DF6-9F82-DDC5235F931B}" presName="childText" presStyleLbl="conFgAcc1" presStyleIdx="7" presStyleCnt="9">
        <dgm:presLayoutVars>
          <dgm:bulletEnabled val="1"/>
        </dgm:presLayoutVars>
      </dgm:prSet>
      <dgm:spPr/>
    </dgm:pt>
    <dgm:pt modelId="{7EED09E7-BB87-46DC-AEB1-4A9D6AF042C4}" type="pres">
      <dgm:prSet presAssocID="{A5E4EA8D-C3DC-48C1-A71D-6A08EA253480}" presName="spaceBetweenRectangles" presStyleCnt="0"/>
      <dgm:spPr/>
    </dgm:pt>
    <dgm:pt modelId="{40C90991-E2E2-4FB7-8235-B3E4D03BB689}" type="pres">
      <dgm:prSet presAssocID="{A6D7336A-A7D8-4442-BB69-C2561DDD1863}" presName="parentLin" presStyleCnt="0"/>
      <dgm:spPr/>
    </dgm:pt>
    <dgm:pt modelId="{409E0EA2-824D-4218-9749-04174E278083}" type="pres">
      <dgm:prSet presAssocID="{A6D7336A-A7D8-4442-BB69-C2561DDD1863}" presName="parentLeftMargin" presStyleLbl="node1" presStyleIdx="7" presStyleCnt="9"/>
      <dgm:spPr/>
    </dgm:pt>
    <dgm:pt modelId="{B9BB8FDB-D302-4643-BF1A-2CFD827A9132}" type="pres">
      <dgm:prSet presAssocID="{A6D7336A-A7D8-4442-BB69-C2561DDD1863}" presName="parentText" presStyleLbl="node1" presStyleIdx="8" presStyleCnt="9">
        <dgm:presLayoutVars>
          <dgm:chMax val="0"/>
          <dgm:bulletEnabled val="1"/>
        </dgm:presLayoutVars>
      </dgm:prSet>
      <dgm:spPr/>
    </dgm:pt>
    <dgm:pt modelId="{0654688A-9B91-42B2-9406-6BE95EEC0902}" type="pres">
      <dgm:prSet presAssocID="{A6D7336A-A7D8-4442-BB69-C2561DDD1863}" presName="negativeSpace" presStyleCnt="0"/>
      <dgm:spPr/>
    </dgm:pt>
    <dgm:pt modelId="{83830EE5-406F-4692-8B70-6123D67EE85C}" type="pres">
      <dgm:prSet presAssocID="{A6D7336A-A7D8-4442-BB69-C2561DDD1863}" presName="childText" presStyleLbl="conFgAcc1" presStyleIdx="8" presStyleCnt="9">
        <dgm:presLayoutVars>
          <dgm:bulletEnabled val="1"/>
        </dgm:presLayoutVars>
      </dgm:prSet>
      <dgm:spPr/>
    </dgm:pt>
  </dgm:ptLst>
  <dgm:cxnLst>
    <dgm:cxn modelId="{53772537-8AF6-457E-8186-ADF9CCF78BC2}" type="presOf" srcId="{078800E3-72EF-4036-86C4-4BC6E15D99C1}" destId="{99C64639-1F89-49EF-984B-20D7581F071C}" srcOrd="1" destOrd="0" presId="urn:microsoft.com/office/officeart/2005/8/layout/list1"/>
    <dgm:cxn modelId="{8A8270E3-B6DD-472F-B3E1-3AEFBB670B3D}" type="presOf" srcId="{719708B7-C100-4478-AC51-712517B9497A}" destId="{C0BDEE91-E5FF-43C9-A4AA-B72252BC66B6}" srcOrd="1" destOrd="0" presId="urn:microsoft.com/office/officeart/2005/8/layout/list1"/>
    <dgm:cxn modelId="{2EB58FD8-6A6A-46C8-8B4A-570F499B8816}" type="presOf" srcId="{3DAF314F-A7BD-4DF6-9F82-DDC5235F931B}" destId="{34425A30-9515-4E26-9B0F-B454FF5D3CD3}" srcOrd="0" destOrd="0" presId="urn:microsoft.com/office/officeart/2005/8/layout/list1"/>
    <dgm:cxn modelId="{C3D99420-AADE-41E2-8F19-4825C0B910D8}" srcId="{8F8BA982-B66B-493D-AE32-E463B06F1F5C}" destId="{078800E3-72EF-4036-86C4-4BC6E15D99C1}" srcOrd="0" destOrd="0" parTransId="{479A3943-45CB-4495-A7B7-8AD22D482143}" sibTransId="{E76A6CDA-AB3A-4C93-9F13-4A77D22C16C3}"/>
    <dgm:cxn modelId="{B05463DD-67A8-418C-99AD-3BD927F57359}" srcId="{8F8BA982-B66B-493D-AE32-E463B06F1F5C}" destId="{A6D7336A-A7D8-4442-BB69-C2561DDD1863}" srcOrd="8" destOrd="0" parTransId="{E4CD198E-16B0-452A-81C1-0352ACC8E89A}" sibTransId="{63FDACF4-2337-4DD6-9BA6-237B42CC20F9}"/>
    <dgm:cxn modelId="{33B89C3A-9429-4AA6-A0FD-7659A2099D0E}" type="presOf" srcId="{A6D7336A-A7D8-4442-BB69-C2561DDD1863}" destId="{B9BB8FDB-D302-4643-BF1A-2CFD827A9132}" srcOrd="1" destOrd="0" presId="urn:microsoft.com/office/officeart/2005/8/layout/list1"/>
    <dgm:cxn modelId="{AA8EC715-E6A8-4C26-959F-339E0E17D747}" srcId="{8F8BA982-B66B-493D-AE32-E463B06F1F5C}" destId="{C216ED59-07E6-4AA8-A21E-13775EA3451A}" srcOrd="1" destOrd="0" parTransId="{649E58FA-8ABE-44B8-A040-0D84D0B37E78}" sibTransId="{2F675FB0-D093-462E-A2C2-66040B93724A}"/>
    <dgm:cxn modelId="{44C9039A-557F-4616-BB19-7DFFE7B772EA}" type="presOf" srcId="{92C3B105-2C94-46FD-BEA2-822BDBCA64A5}" destId="{CD663B7C-4D22-490E-878D-AC24D9E0F175}" srcOrd="0" destOrd="0" presId="urn:microsoft.com/office/officeart/2005/8/layout/list1"/>
    <dgm:cxn modelId="{ABE9ABAA-4A31-4BEC-9E16-FC1251BABFA7}" type="presOf" srcId="{6E84ADD9-08E7-4AA3-88B2-C9E40F9730C0}" destId="{3534BB02-596C-4EC5-B161-42F59BD5A5C2}" srcOrd="0" destOrd="0" presId="urn:microsoft.com/office/officeart/2005/8/layout/list1"/>
    <dgm:cxn modelId="{23EA71C7-20A9-401C-857F-CA777C1977F1}" type="presOf" srcId="{92C3B105-2C94-46FD-BEA2-822BDBCA64A5}" destId="{0EB2AAB4-72B9-4D65-B096-32C15B2F6EAE}" srcOrd="1" destOrd="0" presId="urn:microsoft.com/office/officeart/2005/8/layout/list1"/>
    <dgm:cxn modelId="{734CE015-A345-431B-A1BD-67B2A19D6FD1}" srcId="{8F8BA982-B66B-493D-AE32-E463B06F1F5C}" destId="{6E84ADD9-08E7-4AA3-88B2-C9E40F9730C0}" srcOrd="2" destOrd="0" parTransId="{1DC793D1-E5D6-44B5-998E-72ABD77BE472}" sibTransId="{12DF6221-0908-47D0-99EF-57091DDD22CF}"/>
    <dgm:cxn modelId="{159ABBA0-7367-4884-8DC5-FCC5E8F968D3}" type="presOf" srcId="{6E84ADD9-08E7-4AA3-88B2-C9E40F9730C0}" destId="{9277188A-01D7-4B49-8516-433E7F6060CB}" srcOrd="1" destOrd="0" presId="urn:microsoft.com/office/officeart/2005/8/layout/list1"/>
    <dgm:cxn modelId="{C6C3C922-03F2-44BF-9C43-10B400AEC2DE}" type="presOf" srcId="{3DAF314F-A7BD-4DF6-9F82-DDC5235F931B}" destId="{B080FC7B-AD37-42E7-A1D9-2DC4F2C5F325}" srcOrd="1" destOrd="0" presId="urn:microsoft.com/office/officeart/2005/8/layout/list1"/>
    <dgm:cxn modelId="{8F23F029-F625-4FA0-9A6D-9107A6ADE4AB}" srcId="{8F8BA982-B66B-493D-AE32-E463B06F1F5C}" destId="{92C3B105-2C94-46FD-BEA2-822BDBCA64A5}" srcOrd="6" destOrd="0" parTransId="{9257D681-E1DD-4999-A61B-0EC7F85D7ED5}" sibTransId="{A71775D7-3B30-43FE-BE8D-AAC37A012839}"/>
    <dgm:cxn modelId="{B5EFDC3B-ECE2-4962-A892-B3663958D73E}" srcId="{8F8BA982-B66B-493D-AE32-E463B06F1F5C}" destId="{719708B7-C100-4478-AC51-712517B9497A}" srcOrd="3" destOrd="0" parTransId="{6729D526-B92B-4625-86C0-70AC1210C525}" sibTransId="{20C8B127-1CB4-4C5A-93C6-E77C8634FAE3}"/>
    <dgm:cxn modelId="{DAF898B7-FA37-4CA7-9BEC-8918669092F4}" type="presOf" srcId="{078800E3-72EF-4036-86C4-4BC6E15D99C1}" destId="{45BAEBBA-767D-44FA-B555-52CD834EBC44}" srcOrd="0" destOrd="0" presId="urn:microsoft.com/office/officeart/2005/8/layout/list1"/>
    <dgm:cxn modelId="{DFE453A2-6DC1-4145-8472-F18ABEC2B9E8}" type="presOf" srcId="{A6D7336A-A7D8-4442-BB69-C2561DDD1863}" destId="{409E0EA2-824D-4218-9749-04174E278083}" srcOrd="0" destOrd="0" presId="urn:microsoft.com/office/officeart/2005/8/layout/list1"/>
    <dgm:cxn modelId="{A69A2AD7-ECCF-463F-BD68-525AB7D989E7}" type="presOf" srcId="{0DC7138B-16C6-4201-AE9E-8F17FE0661DD}" destId="{F197C4AE-674C-4669-8D61-66B553C83CC1}" srcOrd="0" destOrd="0" presId="urn:microsoft.com/office/officeart/2005/8/layout/list1"/>
    <dgm:cxn modelId="{28AA993A-7DB8-4053-8566-36C99ACC5FB1}" type="presOf" srcId="{A0F2FC51-6F94-4000-A229-73E70D8B9821}" destId="{3FA6723D-D924-40C2-8C69-D07B04BAF0C9}" srcOrd="0" destOrd="0" presId="urn:microsoft.com/office/officeart/2005/8/layout/list1"/>
    <dgm:cxn modelId="{6C0D596C-E964-47AD-81AA-57A7AFB9BFAE}" type="presOf" srcId="{C216ED59-07E6-4AA8-A21E-13775EA3451A}" destId="{5D1CCC16-8744-4610-8AEC-138AAC921410}" srcOrd="1" destOrd="0" presId="urn:microsoft.com/office/officeart/2005/8/layout/list1"/>
    <dgm:cxn modelId="{FD5E14E9-30EF-4CC2-B49A-2058C296FF9C}" srcId="{8F8BA982-B66B-493D-AE32-E463B06F1F5C}" destId="{A0F2FC51-6F94-4000-A229-73E70D8B9821}" srcOrd="5" destOrd="0" parTransId="{4622D867-8279-4C3A-B3B7-B7BFD92CAE70}" sibTransId="{F1BDF216-A623-43AF-84B9-7DB36FCD9F15}"/>
    <dgm:cxn modelId="{EED70CB5-A414-43A8-9004-CD73AC33FFA2}" type="presOf" srcId="{C216ED59-07E6-4AA8-A21E-13775EA3451A}" destId="{30A65FAF-E396-4230-A971-D37380742B44}" srcOrd="0" destOrd="0" presId="urn:microsoft.com/office/officeart/2005/8/layout/list1"/>
    <dgm:cxn modelId="{4CB386D0-43B3-413A-A494-B136165980BF}" type="presOf" srcId="{A0F2FC51-6F94-4000-A229-73E70D8B9821}" destId="{BDA4C581-04E2-4153-926B-EB22E2AA99CB}" srcOrd="1" destOrd="0" presId="urn:microsoft.com/office/officeart/2005/8/layout/list1"/>
    <dgm:cxn modelId="{6360738B-6394-4E99-9703-A04626390CB0}" type="presOf" srcId="{0DC7138B-16C6-4201-AE9E-8F17FE0661DD}" destId="{38726379-BC09-41FA-A0E4-A1A24DABB2C9}" srcOrd="1" destOrd="0" presId="urn:microsoft.com/office/officeart/2005/8/layout/list1"/>
    <dgm:cxn modelId="{4509A2A6-4E11-4467-B685-69029ECDBCB7}" srcId="{8F8BA982-B66B-493D-AE32-E463B06F1F5C}" destId="{0DC7138B-16C6-4201-AE9E-8F17FE0661DD}" srcOrd="4" destOrd="0" parTransId="{4F954034-D5A0-4E9B-9672-F2459AE75667}" sibTransId="{1BCFE6C8-1A2A-4E83-B318-A8612A138DCB}"/>
    <dgm:cxn modelId="{264FD9B8-BA4D-417E-8F66-6DA354CF76A4}" type="presOf" srcId="{8F8BA982-B66B-493D-AE32-E463B06F1F5C}" destId="{AD3EC36A-3AE5-40DF-87E3-75A9869C4D9E}" srcOrd="0" destOrd="0" presId="urn:microsoft.com/office/officeart/2005/8/layout/list1"/>
    <dgm:cxn modelId="{64717CF4-E52D-4456-88CA-65F9C88D8820}" type="presOf" srcId="{719708B7-C100-4478-AC51-712517B9497A}" destId="{C12E878E-FB95-436F-A316-EDEAEB35F7B8}" srcOrd="0" destOrd="0" presId="urn:microsoft.com/office/officeart/2005/8/layout/list1"/>
    <dgm:cxn modelId="{65FA405A-338A-4B40-B7E1-58CA3F518077}" srcId="{8F8BA982-B66B-493D-AE32-E463B06F1F5C}" destId="{3DAF314F-A7BD-4DF6-9F82-DDC5235F931B}" srcOrd="7" destOrd="0" parTransId="{F30470D9-B097-47E0-855E-2A729BF831F0}" sibTransId="{A5E4EA8D-C3DC-48C1-A71D-6A08EA253480}"/>
    <dgm:cxn modelId="{AB5B8E32-4813-4C08-84D2-C6C94C737F4E}" type="presParOf" srcId="{AD3EC36A-3AE5-40DF-87E3-75A9869C4D9E}" destId="{7198704D-80A7-4BDB-8720-CF8F9A5ADDDA}" srcOrd="0" destOrd="0" presId="urn:microsoft.com/office/officeart/2005/8/layout/list1"/>
    <dgm:cxn modelId="{E86A648A-87A7-4656-A568-7DF6D4AB68A8}" type="presParOf" srcId="{7198704D-80A7-4BDB-8720-CF8F9A5ADDDA}" destId="{45BAEBBA-767D-44FA-B555-52CD834EBC44}" srcOrd="0" destOrd="0" presId="urn:microsoft.com/office/officeart/2005/8/layout/list1"/>
    <dgm:cxn modelId="{B26E4635-FCDB-4E96-B1F2-00C91902D9EA}" type="presParOf" srcId="{7198704D-80A7-4BDB-8720-CF8F9A5ADDDA}" destId="{99C64639-1F89-49EF-984B-20D7581F071C}" srcOrd="1" destOrd="0" presId="urn:microsoft.com/office/officeart/2005/8/layout/list1"/>
    <dgm:cxn modelId="{D1F4B9CC-0177-4E0B-AFB6-ABEC0F8AEDF0}" type="presParOf" srcId="{AD3EC36A-3AE5-40DF-87E3-75A9869C4D9E}" destId="{68F3378F-374C-449F-A079-9E4B1A7D87AB}" srcOrd="1" destOrd="0" presId="urn:microsoft.com/office/officeart/2005/8/layout/list1"/>
    <dgm:cxn modelId="{FD344ECE-61D7-4908-83A4-8D743F7E65B0}" type="presParOf" srcId="{AD3EC36A-3AE5-40DF-87E3-75A9869C4D9E}" destId="{E28578BC-18DD-40B2-B7AA-00680E55FB21}" srcOrd="2" destOrd="0" presId="urn:microsoft.com/office/officeart/2005/8/layout/list1"/>
    <dgm:cxn modelId="{760AABAF-BED1-476A-8362-6305591EC5B0}" type="presParOf" srcId="{AD3EC36A-3AE5-40DF-87E3-75A9869C4D9E}" destId="{AA793CB0-7ABE-4C19-B366-B0895A09B0E6}" srcOrd="3" destOrd="0" presId="urn:microsoft.com/office/officeart/2005/8/layout/list1"/>
    <dgm:cxn modelId="{96C333EF-8C0F-4705-A12C-5B01D582BDC0}" type="presParOf" srcId="{AD3EC36A-3AE5-40DF-87E3-75A9869C4D9E}" destId="{816329C2-F262-4CAD-A3C1-98FAC677A0DE}" srcOrd="4" destOrd="0" presId="urn:microsoft.com/office/officeart/2005/8/layout/list1"/>
    <dgm:cxn modelId="{7A0B5CF1-AACC-4FA8-80AC-8BAEE2B04169}" type="presParOf" srcId="{816329C2-F262-4CAD-A3C1-98FAC677A0DE}" destId="{30A65FAF-E396-4230-A971-D37380742B44}" srcOrd="0" destOrd="0" presId="urn:microsoft.com/office/officeart/2005/8/layout/list1"/>
    <dgm:cxn modelId="{5A69D440-5E5E-4FC6-A156-92A7CC6573D1}" type="presParOf" srcId="{816329C2-F262-4CAD-A3C1-98FAC677A0DE}" destId="{5D1CCC16-8744-4610-8AEC-138AAC921410}" srcOrd="1" destOrd="0" presId="urn:microsoft.com/office/officeart/2005/8/layout/list1"/>
    <dgm:cxn modelId="{580CBE5C-2B16-4E9E-A7B8-FF5D317A170E}" type="presParOf" srcId="{AD3EC36A-3AE5-40DF-87E3-75A9869C4D9E}" destId="{EB6FE970-555A-4365-9E3C-9DA5F5A8AD35}" srcOrd="5" destOrd="0" presId="urn:microsoft.com/office/officeart/2005/8/layout/list1"/>
    <dgm:cxn modelId="{4700F9B5-4742-41C9-A133-69A9C6634F93}" type="presParOf" srcId="{AD3EC36A-3AE5-40DF-87E3-75A9869C4D9E}" destId="{DE9079E6-3AC1-46F4-AFCA-CD613778250D}" srcOrd="6" destOrd="0" presId="urn:microsoft.com/office/officeart/2005/8/layout/list1"/>
    <dgm:cxn modelId="{10C44B74-1348-43F3-A0D3-7EF271DAAFBA}" type="presParOf" srcId="{AD3EC36A-3AE5-40DF-87E3-75A9869C4D9E}" destId="{3C17EEE4-02EF-4FC9-B2A3-0B2E289C10BC}" srcOrd="7" destOrd="0" presId="urn:microsoft.com/office/officeart/2005/8/layout/list1"/>
    <dgm:cxn modelId="{6E17F148-A1D9-4129-B5E0-1F0670463C77}" type="presParOf" srcId="{AD3EC36A-3AE5-40DF-87E3-75A9869C4D9E}" destId="{D61AC2C7-54F7-4570-B111-D437B7A646C1}" srcOrd="8" destOrd="0" presId="urn:microsoft.com/office/officeart/2005/8/layout/list1"/>
    <dgm:cxn modelId="{8F6D5B00-CC59-4BAD-A231-C20013C1E63C}" type="presParOf" srcId="{D61AC2C7-54F7-4570-B111-D437B7A646C1}" destId="{3534BB02-596C-4EC5-B161-42F59BD5A5C2}" srcOrd="0" destOrd="0" presId="urn:microsoft.com/office/officeart/2005/8/layout/list1"/>
    <dgm:cxn modelId="{B283132C-D0B6-4FE0-A9D8-C317FFE63580}" type="presParOf" srcId="{D61AC2C7-54F7-4570-B111-D437B7A646C1}" destId="{9277188A-01D7-4B49-8516-433E7F6060CB}" srcOrd="1" destOrd="0" presId="urn:microsoft.com/office/officeart/2005/8/layout/list1"/>
    <dgm:cxn modelId="{2D045649-8316-45E8-9A26-DC9C30EEF5C1}" type="presParOf" srcId="{AD3EC36A-3AE5-40DF-87E3-75A9869C4D9E}" destId="{88D1925A-F636-45D5-B241-72E39B5B9538}" srcOrd="9" destOrd="0" presId="urn:microsoft.com/office/officeart/2005/8/layout/list1"/>
    <dgm:cxn modelId="{69D5FEC0-6706-4A53-8659-B399CAAC097A}" type="presParOf" srcId="{AD3EC36A-3AE5-40DF-87E3-75A9869C4D9E}" destId="{D159B3AC-7247-42BA-B119-B12BA5563CE7}" srcOrd="10" destOrd="0" presId="urn:microsoft.com/office/officeart/2005/8/layout/list1"/>
    <dgm:cxn modelId="{8E868251-E409-4ACB-B0A9-251AA0128F26}" type="presParOf" srcId="{AD3EC36A-3AE5-40DF-87E3-75A9869C4D9E}" destId="{A0DDE7D0-46CA-43F6-9D6A-FF92B4D75736}" srcOrd="11" destOrd="0" presId="urn:microsoft.com/office/officeart/2005/8/layout/list1"/>
    <dgm:cxn modelId="{DB715011-B561-48B9-9AA2-6E2EAC936568}" type="presParOf" srcId="{AD3EC36A-3AE5-40DF-87E3-75A9869C4D9E}" destId="{7A03FC7B-A1E0-48FA-BE85-19B8A79A4073}" srcOrd="12" destOrd="0" presId="urn:microsoft.com/office/officeart/2005/8/layout/list1"/>
    <dgm:cxn modelId="{9CCF0C26-6D57-47D1-88A5-8254723A8525}" type="presParOf" srcId="{7A03FC7B-A1E0-48FA-BE85-19B8A79A4073}" destId="{C12E878E-FB95-436F-A316-EDEAEB35F7B8}" srcOrd="0" destOrd="0" presId="urn:microsoft.com/office/officeart/2005/8/layout/list1"/>
    <dgm:cxn modelId="{23B88585-AF90-4C40-92F7-BACAC01D3DF1}" type="presParOf" srcId="{7A03FC7B-A1E0-48FA-BE85-19B8A79A4073}" destId="{C0BDEE91-E5FF-43C9-A4AA-B72252BC66B6}" srcOrd="1" destOrd="0" presId="urn:microsoft.com/office/officeart/2005/8/layout/list1"/>
    <dgm:cxn modelId="{4E9C3E90-A8A3-4994-8F99-FDDA15F24305}" type="presParOf" srcId="{AD3EC36A-3AE5-40DF-87E3-75A9869C4D9E}" destId="{80FAB4BE-698D-41AD-A51B-F7A2593BA88D}" srcOrd="13" destOrd="0" presId="urn:microsoft.com/office/officeart/2005/8/layout/list1"/>
    <dgm:cxn modelId="{062554FA-B937-427F-90A3-74EA2E60D2D4}" type="presParOf" srcId="{AD3EC36A-3AE5-40DF-87E3-75A9869C4D9E}" destId="{3A73B27A-21A7-4C97-8E58-A46339A5E549}" srcOrd="14" destOrd="0" presId="urn:microsoft.com/office/officeart/2005/8/layout/list1"/>
    <dgm:cxn modelId="{77C4D4A0-793E-4015-9DE0-D0950002BD08}" type="presParOf" srcId="{AD3EC36A-3AE5-40DF-87E3-75A9869C4D9E}" destId="{8A969BB9-8501-4FEA-B5F0-8C8A9522C7C8}" srcOrd="15" destOrd="0" presId="urn:microsoft.com/office/officeart/2005/8/layout/list1"/>
    <dgm:cxn modelId="{4A1E3563-38C9-447E-AB2E-38120A105186}" type="presParOf" srcId="{AD3EC36A-3AE5-40DF-87E3-75A9869C4D9E}" destId="{8459E15E-BD8D-4FE6-9EAD-40808AF9A0E9}" srcOrd="16" destOrd="0" presId="urn:microsoft.com/office/officeart/2005/8/layout/list1"/>
    <dgm:cxn modelId="{74B85B40-AE2F-439C-BB8C-050549CFFA6D}" type="presParOf" srcId="{8459E15E-BD8D-4FE6-9EAD-40808AF9A0E9}" destId="{F197C4AE-674C-4669-8D61-66B553C83CC1}" srcOrd="0" destOrd="0" presId="urn:microsoft.com/office/officeart/2005/8/layout/list1"/>
    <dgm:cxn modelId="{E3F5378B-158D-4DC6-85DF-F4D065ABCBF1}" type="presParOf" srcId="{8459E15E-BD8D-4FE6-9EAD-40808AF9A0E9}" destId="{38726379-BC09-41FA-A0E4-A1A24DABB2C9}" srcOrd="1" destOrd="0" presId="urn:microsoft.com/office/officeart/2005/8/layout/list1"/>
    <dgm:cxn modelId="{E9CCD6F0-80E5-4D5B-8893-7A5977A4444D}" type="presParOf" srcId="{AD3EC36A-3AE5-40DF-87E3-75A9869C4D9E}" destId="{9F26D3BA-14C5-42C2-9F74-5F9BD50E8D97}" srcOrd="17" destOrd="0" presId="urn:microsoft.com/office/officeart/2005/8/layout/list1"/>
    <dgm:cxn modelId="{5FF0FD0A-7090-4F2E-8BDA-3A24E06C19E4}" type="presParOf" srcId="{AD3EC36A-3AE5-40DF-87E3-75A9869C4D9E}" destId="{F4919B2A-8E5F-40D3-B08D-9E7550383198}" srcOrd="18" destOrd="0" presId="urn:microsoft.com/office/officeart/2005/8/layout/list1"/>
    <dgm:cxn modelId="{8BDE3358-13C3-4C76-9995-7F1660C1DB79}" type="presParOf" srcId="{AD3EC36A-3AE5-40DF-87E3-75A9869C4D9E}" destId="{BBD980D3-6353-43E5-8A1A-D35C6E6E3DB4}" srcOrd="19" destOrd="0" presId="urn:microsoft.com/office/officeart/2005/8/layout/list1"/>
    <dgm:cxn modelId="{6722A81B-DBD6-48D4-832A-844349868419}" type="presParOf" srcId="{AD3EC36A-3AE5-40DF-87E3-75A9869C4D9E}" destId="{B0A2EFA0-30D3-48F8-96FA-C04AD460743D}" srcOrd="20" destOrd="0" presId="urn:microsoft.com/office/officeart/2005/8/layout/list1"/>
    <dgm:cxn modelId="{FF247E2C-929C-4D47-B3F5-ED4531E04382}" type="presParOf" srcId="{B0A2EFA0-30D3-48F8-96FA-C04AD460743D}" destId="{3FA6723D-D924-40C2-8C69-D07B04BAF0C9}" srcOrd="0" destOrd="0" presId="urn:microsoft.com/office/officeart/2005/8/layout/list1"/>
    <dgm:cxn modelId="{B2D9AF7F-7679-49DD-99A8-730F216ACC36}" type="presParOf" srcId="{B0A2EFA0-30D3-48F8-96FA-C04AD460743D}" destId="{BDA4C581-04E2-4153-926B-EB22E2AA99CB}" srcOrd="1" destOrd="0" presId="urn:microsoft.com/office/officeart/2005/8/layout/list1"/>
    <dgm:cxn modelId="{DCCBAC24-024C-4E92-878E-F6D7A3FBE70C}" type="presParOf" srcId="{AD3EC36A-3AE5-40DF-87E3-75A9869C4D9E}" destId="{E4640B08-446A-4F33-9029-0A2B6FB88D14}" srcOrd="21" destOrd="0" presId="urn:microsoft.com/office/officeart/2005/8/layout/list1"/>
    <dgm:cxn modelId="{336FD4B0-9322-427D-86CE-B023226944C5}" type="presParOf" srcId="{AD3EC36A-3AE5-40DF-87E3-75A9869C4D9E}" destId="{B03172E4-BA67-4E19-8A01-506AE40FBBB1}" srcOrd="22" destOrd="0" presId="urn:microsoft.com/office/officeart/2005/8/layout/list1"/>
    <dgm:cxn modelId="{F99BEBD9-FAD6-43E1-8B1A-057522F3659F}" type="presParOf" srcId="{AD3EC36A-3AE5-40DF-87E3-75A9869C4D9E}" destId="{52BD5556-2760-49CD-A019-6445A7621C2F}" srcOrd="23" destOrd="0" presId="urn:microsoft.com/office/officeart/2005/8/layout/list1"/>
    <dgm:cxn modelId="{A87893D8-1F26-4613-89EE-2ECD369F098E}" type="presParOf" srcId="{AD3EC36A-3AE5-40DF-87E3-75A9869C4D9E}" destId="{411C5329-275E-4E0A-9DDC-CAFAEF66B707}" srcOrd="24" destOrd="0" presId="urn:microsoft.com/office/officeart/2005/8/layout/list1"/>
    <dgm:cxn modelId="{AFE3B4B8-4FB8-408B-B7F9-2116994B526C}" type="presParOf" srcId="{411C5329-275E-4E0A-9DDC-CAFAEF66B707}" destId="{CD663B7C-4D22-490E-878D-AC24D9E0F175}" srcOrd="0" destOrd="0" presId="urn:microsoft.com/office/officeart/2005/8/layout/list1"/>
    <dgm:cxn modelId="{17B7F644-93D8-47DC-9983-9C60D4751A86}" type="presParOf" srcId="{411C5329-275E-4E0A-9DDC-CAFAEF66B707}" destId="{0EB2AAB4-72B9-4D65-B096-32C15B2F6EAE}" srcOrd="1" destOrd="0" presId="urn:microsoft.com/office/officeart/2005/8/layout/list1"/>
    <dgm:cxn modelId="{A361F655-BE04-4BEB-A9E8-E71664903299}" type="presParOf" srcId="{AD3EC36A-3AE5-40DF-87E3-75A9869C4D9E}" destId="{110C66F4-D402-4831-BB2D-CAA72E1E422B}" srcOrd="25" destOrd="0" presId="urn:microsoft.com/office/officeart/2005/8/layout/list1"/>
    <dgm:cxn modelId="{9234AEF9-8C46-44C0-AE09-00B54A12C8F7}" type="presParOf" srcId="{AD3EC36A-3AE5-40DF-87E3-75A9869C4D9E}" destId="{476F321A-A674-44E5-9CDA-E09AAE4D55BA}" srcOrd="26" destOrd="0" presId="urn:microsoft.com/office/officeart/2005/8/layout/list1"/>
    <dgm:cxn modelId="{F794941D-F244-47AB-ABBC-CFD9363D083A}" type="presParOf" srcId="{AD3EC36A-3AE5-40DF-87E3-75A9869C4D9E}" destId="{748794E9-9FFA-4704-8162-03B5F705B016}" srcOrd="27" destOrd="0" presId="urn:microsoft.com/office/officeart/2005/8/layout/list1"/>
    <dgm:cxn modelId="{CD6DE5A3-CE87-4E7E-82EB-97F44F866C8A}" type="presParOf" srcId="{AD3EC36A-3AE5-40DF-87E3-75A9869C4D9E}" destId="{E973B9EF-2B95-4520-A5F0-064074C84A55}" srcOrd="28" destOrd="0" presId="urn:microsoft.com/office/officeart/2005/8/layout/list1"/>
    <dgm:cxn modelId="{4F660AC3-E763-4F3E-AC4E-FCA5B27CFC8A}" type="presParOf" srcId="{E973B9EF-2B95-4520-A5F0-064074C84A55}" destId="{34425A30-9515-4E26-9B0F-B454FF5D3CD3}" srcOrd="0" destOrd="0" presId="urn:microsoft.com/office/officeart/2005/8/layout/list1"/>
    <dgm:cxn modelId="{BBD17159-C916-43F6-B38C-A7F37AB39523}" type="presParOf" srcId="{E973B9EF-2B95-4520-A5F0-064074C84A55}" destId="{B080FC7B-AD37-42E7-A1D9-2DC4F2C5F325}" srcOrd="1" destOrd="0" presId="urn:microsoft.com/office/officeart/2005/8/layout/list1"/>
    <dgm:cxn modelId="{067D394A-C8CC-4F0E-AB5B-6A108A08708B}" type="presParOf" srcId="{AD3EC36A-3AE5-40DF-87E3-75A9869C4D9E}" destId="{6A8F08D3-82E8-4939-9696-94A1085D728A}" srcOrd="29" destOrd="0" presId="urn:microsoft.com/office/officeart/2005/8/layout/list1"/>
    <dgm:cxn modelId="{C322C1A8-4F26-460E-985A-420FFA56BF64}" type="presParOf" srcId="{AD3EC36A-3AE5-40DF-87E3-75A9869C4D9E}" destId="{BE22BAAA-FFF0-4FFC-8D75-99662A64ED5A}" srcOrd="30" destOrd="0" presId="urn:microsoft.com/office/officeart/2005/8/layout/list1"/>
    <dgm:cxn modelId="{7704374B-598B-4545-92C4-4E019672917F}" type="presParOf" srcId="{AD3EC36A-3AE5-40DF-87E3-75A9869C4D9E}" destId="{7EED09E7-BB87-46DC-AEB1-4A9D6AF042C4}" srcOrd="31" destOrd="0" presId="urn:microsoft.com/office/officeart/2005/8/layout/list1"/>
    <dgm:cxn modelId="{8870CCBD-3E44-4D17-8DA4-4CB9966DC8D4}" type="presParOf" srcId="{AD3EC36A-3AE5-40DF-87E3-75A9869C4D9E}" destId="{40C90991-E2E2-4FB7-8235-B3E4D03BB689}" srcOrd="32" destOrd="0" presId="urn:microsoft.com/office/officeart/2005/8/layout/list1"/>
    <dgm:cxn modelId="{75555646-7C0E-408A-BE4B-63BD3C665442}" type="presParOf" srcId="{40C90991-E2E2-4FB7-8235-B3E4D03BB689}" destId="{409E0EA2-824D-4218-9749-04174E278083}" srcOrd="0" destOrd="0" presId="urn:microsoft.com/office/officeart/2005/8/layout/list1"/>
    <dgm:cxn modelId="{497688C6-9AD3-488E-A997-C9348FA4D061}" type="presParOf" srcId="{40C90991-E2E2-4FB7-8235-B3E4D03BB689}" destId="{B9BB8FDB-D302-4643-BF1A-2CFD827A9132}" srcOrd="1" destOrd="0" presId="urn:microsoft.com/office/officeart/2005/8/layout/list1"/>
    <dgm:cxn modelId="{8436C649-2836-4BBA-8DE4-94F263F48FE6}" type="presParOf" srcId="{AD3EC36A-3AE5-40DF-87E3-75A9869C4D9E}" destId="{0654688A-9B91-42B2-9406-6BE95EEC0902}" srcOrd="33" destOrd="0" presId="urn:microsoft.com/office/officeart/2005/8/layout/list1"/>
    <dgm:cxn modelId="{506DB4C3-0A82-4671-9D8C-B23372CF7811}" type="presParOf" srcId="{AD3EC36A-3AE5-40DF-87E3-75A9869C4D9E}" destId="{83830EE5-406F-4692-8B70-6123D67EE85C}"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8BA982-B66B-493D-AE32-E463B06F1F5C}"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ES"/>
        </a:p>
      </dgm:t>
    </dgm:pt>
    <dgm:pt modelId="{078800E3-72EF-4036-86C4-4BC6E15D99C1}">
      <dgm:prSet phldrT="[Texto]"/>
      <dgm:spPr/>
      <dgm:t>
        <a:bodyPr/>
        <a:lstStyle/>
        <a:p>
          <a:r>
            <a:rPr lang="es-ES" dirty="0" smtClean="0"/>
            <a:t>Motivación</a:t>
          </a:r>
          <a:endParaRPr lang="es-ES" dirty="0"/>
        </a:p>
      </dgm:t>
    </dgm:pt>
    <dgm:pt modelId="{479A3943-45CB-4495-A7B7-8AD22D482143}" type="parTrans" cxnId="{C3D99420-AADE-41E2-8F19-4825C0B910D8}">
      <dgm:prSet/>
      <dgm:spPr/>
      <dgm:t>
        <a:bodyPr/>
        <a:lstStyle/>
        <a:p>
          <a:endParaRPr lang="es-ES"/>
        </a:p>
      </dgm:t>
    </dgm:pt>
    <dgm:pt modelId="{E76A6CDA-AB3A-4C93-9F13-4A77D22C16C3}" type="sibTrans" cxnId="{C3D99420-AADE-41E2-8F19-4825C0B910D8}">
      <dgm:prSet/>
      <dgm:spPr/>
      <dgm:t>
        <a:bodyPr/>
        <a:lstStyle/>
        <a:p>
          <a:endParaRPr lang="es-ES"/>
        </a:p>
      </dgm:t>
    </dgm:pt>
    <dgm:pt modelId="{C216ED59-07E6-4AA8-A21E-13775EA3451A}">
      <dgm:prSet phldrT="[Texto]"/>
      <dgm:spPr/>
      <dgm:t>
        <a:bodyPr/>
        <a:lstStyle/>
        <a:p>
          <a:r>
            <a:rPr lang="es-ES" dirty="0" smtClean="0"/>
            <a:t>Objetivos</a:t>
          </a:r>
          <a:endParaRPr lang="es-ES" dirty="0"/>
        </a:p>
      </dgm:t>
    </dgm:pt>
    <dgm:pt modelId="{649E58FA-8ABE-44B8-A040-0D84D0B37E78}" type="parTrans" cxnId="{AA8EC715-E6A8-4C26-959F-339E0E17D747}">
      <dgm:prSet/>
      <dgm:spPr/>
      <dgm:t>
        <a:bodyPr/>
        <a:lstStyle/>
        <a:p>
          <a:endParaRPr lang="es-ES"/>
        </a:p>
      </dgm:t>
    </dgm:pt>
    <dgm:pt modelId="{2F675FB0-D093-462E-A2C2-66040B93724A}" type="sibTrans" cxnId="{AA8EC715-E6A8-4C26-959F-339E0E17D747}">
      <dgm:prSet/>
      <dgm:spPr/>
      <dgm:t>
        <a:bodyPr/>
        <a:lstStyle/>
        <a:p>
          <a:endParaRPr lang="es-ES"/>
        </a:p>
      </dgm:t>
    </dgm:pt>
    <dgm:pt modelId="{92C3B105-2C94-46FD-BEA2-822BDBCA64A5}">
      <dgm:prSet phldrT="[Texto]"/>
      <dgm:spPr/>
      <dgm:t>
        <a:bodyPr/>
        <a:lstStyle/>
        <a:p>
          <a:r>
            <a:rPr lang="es-ES" dirty="0" smtClean="0"/>
            <a:t>Caso de Estudio</a:t>
          </a:r>
          <a:endParaRPr lang="es-ES" dirty="0"/>
        </a:p>
      </dgm:t>
    </dgm:pt>
    <dgm:pt modelId="{9257D681-E1DD-4999-A61B-0EC7F85D7ED5}" type="parTrans" cxnId="{8F23F029-F625-4FA0-9A6D-9107A6ADE4AB}">
      <dgm:prSet/>
      <dgm:spPr/>
      <dgm:t>
        <a:bodyPr/>
        <a:lstStyle/>
        <a:p>
          <a:endParaRPr lang="es-ES"/>
        </a:p>
      </dgm:t>
    </dgm:pt>
    <dgm:pt modelId="{A71775D7-3B30-43FE-BE8D-AAC37A012839}" type="sibTrans" cxnId="{8F23F029-F625-4FA0-9A6D-9107A6ADE4AB}">
      <dgm:prSet/>
      <dgm:spPr/>
      <dgm:t>
        <a:bodyPr/>
        <a:lstStyle/>
        <a:p>
          <a:endParaRPr lang="es-ES"/>
        </a:p>
      </dgm:t>
    </dgm:pt>
    <dgm:pt modelId="{A6D7336A-A7D8-4442-BB69-C2561DDD1863}">
      <dgm:prSet phldrT="[Texto]"/>
      <dgm:spPr/>
      <dgm:t>
        <a:bodyPr/>
        <a:lstStyle/>
        <a:p>
          <a:r>
            <a:rPr lang="es-ES" dirty="0" smtClean="0"/>
            <a:t>Bibliografía</a:t>
          </a:r>
          <a:endParaRPr lang="es-ES" dirty="0"/>
        </a:p>
      </dgm:t>
    </dgm:pt>
    <dgm:pt modelId="{E4CD198E-16B0-452A-81C1-0352ACC8E89A}" type="parTrans" cxnId="{B05463DD-67A8-418C-99AD-3BD927F57359}">
      <dgm:prSet/>
      <dgm:spPr/>
      <dgm:t>
        <a:bodyPr/>
        <a:lstStyle/>
        <a:p>
          <a:endParaRPr lang="es-ES"/>
        </a:p>
      </dgm:t>
    </dgm:pt>
    <dgm:pt modelId="{63FDACF4-2337-4DD6-9BA6-237B42CC20F9}" type="sibTrans" cxnId="{B05463DD-67A8-418C-99AD-3BD927F57359}">
      <dgm:prSet/>
      <dgm:spPr/>
      <dgm:t>
        <a:bodyPr/>
        <a:lstStyle/>
        <a:p>
          <a:endParaRPr lang="es-ES"/>
        </a:p>
      </dgm:t>
    </dgm:pt>
    <dgm:pt modelId="{3DAF314F-A7BD-4DF6-9F82-DDC5235F931B}">
      <dgm:prSet phldrT="[Texto]"/>
      <dgm:spPr/>
      <dgm:t>
        <a:bodyPr/>
        <a:lstStyle/>
        <a:p>
          <a:r>
            <a:rPr lang="es-ES" dirty="0" smtClean="0"/>
            <a:t>Conclusiones</a:t>
          </a:r>
          <a:endParaRPr lang="es-ES" dirty="0"/>
        </a:p>
      </dgm:t>
    </dgm:pt>
    <dgm:pt modelId="{F30470D9-B097-47E0-855E-2A729BF831F0}" type="parTrans" cxnId="{65FA405A-338A-4B40-B7E1-58CA3F518077}">
      <dgm:prSet/>
      <dgm:spPr/>
      <dgm:t>
        <a:bodyPr/>
        <a:lstStyle/>
        <a:p>
          <a:endParaRPr lang="es-ES"/>
        </a:p>
      </dgm:t>
    </dgm:pt>
    <dgm:pt modelId="{A5E4EA8D-C3DC-48C1-A71D-6A08EA253480}" type="sibTrans" cxnId="{65FA405A-338A-4B40-B7E1-58CA3F518077}">
      <dgm:prSet/>
      <dgm:spPr/>
      <dgm:t>
        <a:bodyPr/>
        <a:lstStyle/>
        <a:p>
          <a:endParaRPr lang="es-ES"/>
        </a:p>
      </dgm:t>
    </dgm:pt>
    <dgm:pt modelId="{6E84ADD9-08E7-4AA3-88B2-C9E40F9730C0}">
      <dgm:prSet phldrT="[Texto]"/>
      <dgm:spPr/>
      <dgm:t>
        <a:bodyPr/>
        <a:lstStyle/>
        <a:p>
          <a:r>
            <a:rPr lang="es-ES" dirty="0" smtClean="0"/>
            <a:t>IoT y tecnologías de Google</a:t>
          </a:r>
          <a:endParaRPr lang="es-ES" dirty="0"/>
        </a:p>
      </dgm:t>
    </dgm:pt>
    <dgm:pt modelId="{1DC793D1-E5D6-44B5-998E-72ABD77BE472}" type="parTrans" cxnId="{734CE015-A345-431B-A1BD-67B2A19D6FD1}">
      <dgm:prSet/>
      <dgm:spPr/>
      <dgm:t>
        <a:bodyPr/>
        <a:lstStyle/>
        <a:p>
          <a:endParaRPr lang="es-ES"/>
        </a:p>
      </dgm:t>
    </dgm:pt>
    <dgm:pt modelId="{12DF6221-0908-47D0-99EF-57091DDD22CF}" type="sibTrans" cxnId="{734CE015-A345-431B-A1BD-67B2A19D6FD1}">
      <dgm:prSet/>
      <dgm:spPr/>
      <dgm:t>
        <a:bodyPr/>
        <a:lstStyle/>
        <a:p>
          <a:endParaRPr lang="es-ES"/>
        </a:p>
      </dgm:t>
    </dgm:pt>
    <dgm:pt modelId="{719708B7-C100-4478-AC51-712517B9497A}">
      <dgm:prSet phldrT="[Texto]"/>
      <dgm:spPr/>
      <dgm:t>
        <a:bodyPr/>
        <a:lstStyle/>
        <a:p>
          <a:r>
            <a:rPr lang="es-ES" dirty="0" smtClean="0"/>
            <a:t>Android Things</a:t>
          </a:r>
          <a:endParaRPr lang="es-ES" dirty="0"/>
        </a:p>
      </dgm:t>
    </dgm:pt>
    <dgm:pt modelId="{6729D526-B92B-4625-86C0-70AC1210C525}" type="parTrans" cxnId="{B5EFDC3B-ECE2-4962-A892-B3663958D73E}">
      <dgm:prSet/>
      <dgm:spPr/>
      <dgm:t>
        <a:bodyPr/>
        <a:lstStyle/>
        <a:p>
          <a:endParaRPr lang="es-ES"/>
        </a:p>
      </dgm:t>
    </dgm:pt>
    <dgm:pt modelId="{20C8B127-1CB4-4C5A-93C6-E77C8634FAE3}" type="sibTrans" cxnId="{B5EFDC3B-ECE2-4962-A892-B3663958D73E}">
      <dgm:prSet/>
      <dgm:spPr/>
      <dgm:t>
        <a:bodyPr/>
        <a:lstStyle/>
        <a:p>
          <a:endParaRPr lang="es-ES"/>
        </a:p>
      </dgm:t>
    </dgm:pt>
    <dgm:pt modelId="{0DC7138B-16C6-4201-AE9E-8F17FE0661DD}">
      <dgm:prSet phldrT="[Texto]"/>
      <dgm:spPr/>
      <dgm:t>
        <a:bodyPr/>
        <a:lstStyle/>
        <a:p>
          <a:r>
            <a:rPr lang="es-ES" dirty="0" smtClean="0"/>
            <a:t>Weave</a:t>
          </a:r>
          <a:endParaRPr lang="es-ES" dirty="0"/>
        </a:p>
      </dgm:t>
    </dgm:pt>
    <dgm:pt modelId="{4F954034-D5A0-4E9B-9672-F2459AE75667}" type="parTrans" cxnId="{4509A2A6-4E11-4467-B685-69029ECDBCB7}">
      <dgm:prSet/>
      <dgm:spPr/>
      <dgm:t>
        <a:bodyPr/>
        <a:lstStyle/>
        <a:p>
          <a:endParaRPr lang="es-ES"/>
        </a:p>
      </dgm:t>
    </dgm:pt>
    <dgm:pt modelId="{1BCFE6C8-1A2A-4E83-B318-A8612A138DCB}" type="sibTrans" cxnId="{4509A2A6-4E11-4467-B685-69029ECDBCB7}">
      <dgm:prSet/>
      <dgm:spPr/>
      <dgm:t>
        <a:bodyPr/>
        <a:lstStyle/>
        <a:p>
          <a:endParaRPr lang="es-ES"/>
        </a:p>
      </dgm:t>
    </dgm:pt>
    <dgm:pt modelId="{A0F2FC51-6F94-4000-A229-73E70D8B9821}">
      <dgm:prSet phldrT="[Texto]"/>
      <dgm:spPr/>
      <dgm:t>
        <a:bodyPr/>
        <a:lstStyle/>
        <a:p>
          <a:r>
            <a:rPr lang="es-ES" dirty="0" smtClean="0"/>
            <a:t>Google Cloud Platform</a:t>
          </a:r>
          <a:endParaRPr lang="es-ES" dirty="0"/>
        </a:p>
      </dgm:t>
    </dgm:pt>
    <dgm:pt modelId="{4622D867-8279-4C3A-B3B7-B7BFD92CAE70}" type="parTrans" cxnId="{FD5E14E9-30EF-4CC2-B49A-2058C296FF9C}">
      <dgm:prSet/>
      <dgm:spPr/>
      <dgm:t>
        <a:bodyPr/>
        <a:lstStyle/>
        <a:p>
          <a:endParaRPr lang="es-ES"/>
        </a:p>
      </dgm:t>
    </dgm:pt>
    <dgm:pt modelId="{F1BDF216-A623-43AF-84B9-7DB36FCD9F15}" type="sibTrans" cxnId="{FD5E14E9-30EF-4CC2-B49A-2058C296FF9C}">
      <dgm:prSet/>
      <dgm:spPr/>
      <dgm:t>
        <a:bodyPr/>
        <a:lstStyle/>
        <a:p>
          <a:endParaRPr lang="es-ES"/>
        </a:p>
      </dgm:t>
    </dgm:pt>
    <dgm:pt modelId="{AD3EC36A-3AE5-40DF-87E3-75A9869C4D9E}" type="pres">
      <dgm:prSet presAssocID="{8F8BA982-B66B-493D-AE32-E463B06F1F5C}" presName="linear" presStyleCnt="0">
        <dgm:presLayoutVars>
          <dgm:dir/>
          <dgm:animLvl val="lvl"/>
          <dgm:resizeHandles val="exact"/>
        </dgm:presLayoutVars>
      </dgm:prSet>
      <dgm:spPr/>
    </dgm:pt>
    <dgm:pt modelId="{7198704D-80A7-4BDB-8720-CF8F9A5ADDDA}" type="pres">
      <dgm:prSet presAssocID="{078800E3-72EF-4036-86C4-4BC6E15D99C1}" presName="parentLin" presStyleCnt="0"/>
      <dgm:spPr/>
    </dgm:pt>
    <dgm:pt modelId="{45BAEBBA-767D-44FA-B555-52CD834EBC44}" type="pres">
      <dgm:prSet presAssocID="{078800E3-72EF-4036-86C4-4BC6E15D99C1}" presName="parentLeftMargin" presStyleLbl="node1" presStyleIdx="0" presStyleCnt="9"/>
      <dgm:spPr/>
    </dgm:pt>
    <dgm:pt modelId="{99C64639-1F89-49EF-984B-20D7581F071C}" type="pres">
      <dgm:prSet presAssocID="{078800E3-72EF-4036-86C4-4BC6E15D99C1}" presName="parentText" presStyleLbl="node1" presStyleIdx="0" presStyleCnt="9">
        <dgm:presLayoutVars>
          <dgm:chMax val="0"/>
          <dgm:bulletEnabled val="1"/>
        </dgm:presLayoutVars>
      </dgm:prSet>
      <dgm:spPr/>
      <dgm:t>
        <a:bodyPr/>
        <a:lstStyle/>
        <a:p>
          <a:endParaRPr lang="es-ES"/>
        </a:p>
      </dgm:t>
    </dgm:pt>
    <dgm:pt modelId="{68F3378F-374C-449F-A079-9E4B1A7D87AB}" type="pres">
      <dgm:prSet presAssocID="{078800E3-72EF-4036-86C4-4BC6E15D99C1}" presName="negativeSpace" presStyleCnt="0"/>
      <dgm:spPr/>
    </dgm:pt>
    <dgm:pt modelId="{E28578BC-18DD-40B2-B7AA-00680E55FB21}" type="pres">
      <dgm:prSet presAssocID="{078800E3-72EF-4036-86C4-4BC6E15D99C1}" presName="childText" presStyleLbl="conFgAcc1" presStyleIdx="0" presStyleCnt="9">
        <dgm:presLayoutVars>
          <dgm:bulletEnabled val="1"/>
        </dgm:presLayoutVars>
      </dgm:prSet>
      <dgm:spPr/>
    </dgm:pt>
    <dgm:pt modelId="{AA793CB0-7ABE-4C19-B366-B0895A09B0E6}" type="pres">
      <dgm:prSet presAssocID="{E76A6CDA-AB3A-4C93-9F13-4A77D22C16C3}" presName="spaceBetweenRectangles" presStyleCnt="0"/>
      <dgm:spPr/>
    </dgm:pt>
    <dgm:pt modelId="{816329C2-F262-4CAD-A3C1-98FAC677A0DE}" type="pres">
      <dgm:prSet presAssocID="{C216ED59-07E6-4AA8-A21E-13775EA3451A}" presName="parentLin" presStyleCnt="0"/>
      <dgm:spPr/>
    </dgm:pt>
    <dgm:pt modelId="{30A65FAF-E396-4230-A971-D37380742B44}" type="pres">
      <dgm:prSet presAssocID="{C216ED59-07E6-4AA8-A21E-13775EA3451A}" presName="parentLeftMargin" presStyleLbl="node1" presStyleIdx="0" presStyleCnt="9"/>
      <dgm:spPr/>
    </dgm:pt>
    <dgm:pt modelId="{5D1CCC16-8744-4610-8AEC-138AAC921410}" type="pres">
      <dgm:prSet presAssocID="{C216ED59-07E6-4AA8-A21E-13775EA3451A}" presName="parentText" presStyleLbl="node1" presStyleIdx="1" presStyleCnt="9">
        <dgm:presLayoutVars>
          <dgm:chMax val="0"/>
          <dgm:bulletEnabled val="1"/>
        </dgm:presLayoutVars>
      </dgm:prSet>
      <dgm:spPr/>
    </dgm:pt>
    <dgm:pt modelId="{EB6FE970-555A-4365-9E3C-9DA5F5A8AD35}" type="pres">
      <dgm:prSet presAssocID="{C216ED59-07E6-4AA8-A21E-13775EA3451A}" presName="negativeSpace" presStyleCnt="0"/>
      <dgm:spPr/>
    </dgm:pt>
    <dgm:pt modelId="{DE9079E6-3AC1-46F4-AFCA-CD613778250D}" type="pres">
      <dgm:prSet presAssocID="{C216ED59-07E6-4AA8-A21E-13775EA3451A}" presName="childText" presStyleLbl="conFgAcc1" presStyleIdx="1" presStyleCnt="9">
        <dgm:presLayoutVars>
          <dgm:bulletEnabled val="1"/>
        </dgm:presLayoutVars>
      </dgm:prSet>
      <dgm:spPr/>
    </dgm:pt>
    <dgm:pt modelId="{3C17EEE4-02EF-4FC9-B2A3-0B2E289C10BC}" type="pres">
      <dgm:prSet presAssocID="{2F675FB0-D093-462E-A2C2-66040B93724A}" presName="spaceBetweenRectangles" presStyleCnt="0"/>
      <dgm:spPr/>
    </dgm:pt>
    <dgm:pt modelId="{D61AC2C7-54F7-4570-B111-D437B7A646C1}" type="pres">
      <dgm:prSet presAssocID="{6E84ADD9-08E7-4AA3-88B2-C9E40F9730C0}" presName="parentLin" presStyleCnt="0"/>
      <dgm:spPr/>
    </dgm:pt>
    <dgm:pt modelId="{3534BB02-596C-4EC5-B161-42F59BD5A5C2}" type="pres">
      <dgm:prSet presAssocID="{6E84ADD9-08E7-4AA3-88B2-C9E40F9730C0}" presName="parentLeftMargin" presStyleLbl="node1" presStyleIdx="1" presStyleCnt="9"/>
      <dgm:spPr/>
    </dgm:pt>
    <dgm:pt modelId="{9277188A-01D7-4B49-8516-433E7F6060CB}" type="pres">
      <dgm:prSet presAssocID="{6E84ADD9-08E7-4AA3-88B2-C9E40F9730C0}" presName="parentText" presStyleLbl="node1" presStyleIdx="2" presStyleCnt="9">
        <dgm:presLayoutVars>
          <dgm:chMax val="0"/>
          <dgm:bulletEnabled val="1"/>
        </dgm:presLayoutVars>
      </dgm:prSet>
      <dgm:spPr/>
      <dgm:t>
        <a:bodyPr/>
        <a:lstStyle/>
        <a:p>
          <a:endParaRPr lang="es-ES"/>
        </a:p>
      </dgm:t>
    </dgm:pt>
    <dgm:pt modelId="{88D1925A-F636-45D5-B241-72E39B5B9538}" type="pres">
      <dgm:prSet presAssocID="{6E84ADD9-08E7-4AA3-88B2-C9E40F9730C0}" presName="negativeSpace" presStyleCnt="0"/>
      <dgm:spPr/>
    </dgm:pt>
    <dgm:pt modelId="{D159B3AC-7247-42BA-B119-B12BA5563CE7}" type="pres">
      <dgm:prSet presAssocID="{6E84ADD9-08E7-4AA3-88B2-C9E40F9730C0}" presName="childText" presStyleLbl="conFgAcc1" presStyleIdx="2" presStyleCnt="9">
        <dgm:presLayoutVars>
          <dgm:bulletEnabled val="1"/>
        </dgm:presLayoutVars>
      </dgm:prSet>
      <dgm:spPr/>
    </dgm:pt>
    <dgm:pt modelId="{A0DDE7D0-46CA-43F6-9D6A-FF92B4D75736}" type="pres">
      <dgm:prSet presAssocID="{12DF6221-0908-47D0-99EF-57091DDD22CF}" presName="spaceBetweenRectangles" presStyleCnt="0"/>
      <dgm:spPr/>
    </dgm:pt>
    <dgm:pt modelId="{7A03FC7B-A1E0-48FA-BE85-19B8A79A4073}" type="pres">
      <dgm:prSet presAssocID="{719708B7-C100-4478-AC51-712517B9497A}" presName="parentLin" presStyleCnt="0"/>
      <dgm:spPr/>
    </dgm:pt>
    <dgm:pt modelId="{C12E878E-FB95-436F-A316-EDEAEB35F7B8}" type="pres">
      <dgm:prSet presAssocID="{719708B7-C100-4478-AC51-712517B9497A}" presName="parentLeftMargin" presStyleLbl="node1" presStyleIdx="2" presStyleCnt="9"/>
      <dgm:spPr/>
    </dgm:pt>
    <dgm:pt modelId="{C0BDEE91-E5FF-43C9-A4AA-B72252BC66B6}" type="pres">
      <dgm:prSet presAssocID="{719708B7-C100-4478-AC51-712517B9497A}" presName="parentText" presStyleLbl="node1" presStyleIdx="3" presStyleCnt="9">
        <dgm:presLayoutVars>
          <dgm:chMax val="0"/>
          <dgm:bulletEnabled val="1"/>
        </dgm:presLayoutVars>
      </dgm:prSet>
      <dgm:spPr/>
    </dgm:pt>
    <dgm:pt modelId="{80FAB4BE-698D-41AD-A51B-F7A2593BA88D}" type="pres">
      <dgm:prSet presAssocID="{719708B7-C100-4478-AC51-712517B9497A}" presName="negativeSpace" presStyleCnt="0"/>
      <dgm:spPr/>
    </dgm:pt>
    <dgm:pt modelId="{3A73B27A-21A7-4C97-8E58-A46339A5E549}" type="pres">
      <dgm:prSet presAssocID="{719708B7-C100-4478-AC51-712517B9497A}" presName="childText" presStyleLbl="conFgAcc1" presStyleIdx="3" presStyleCnt="9">
        <dgm:presLayoutVars>
          <dgm:bulletEnabled val="1"/>
        </dgm:presLayoutVars>
      </dgm:prSet>
      <dgm:spPr/>
    </dgm:pt>
    <dgm:pt modelId="{8A969BB9-8501-4FEA-B5F0-8C8A9522C7C8}" type="pres">
      <dgm:prSet presAssocID="{20C8B127-1CB4-4C5A-93C6-E77C8634FAE3}" presName="spaceBetweenRectangles" presStyleCnt="0"/>
      <dgm:spPr/>
    </dgm:pt>
    <dgm:pt modelId="{8459E15E-BD8D-4FE6-9EAD-40808AF9A0E9}" type="pres">
      <dgm:prSet presAssocID="{0DC7138B-16C6-4201-AE9E-8F17FE0661DD}" presName="parentLin" presStyleCnt="0"/>
      <dgm:spPr/>
    </dgm:pt>
    <dgm:pt modelId="{F197C4AE-674C-4669-8D61-66B553C83CC1}" type="pres">
      <dgm:prSet presAssocID="{0DC7138B-16C6-4201-AE9E-8F17FE0661DD}" presName="parentLeftMargin" presStyleLbl="node1" presStyleIdx="3" presStyleCnt="9"/>
      <dgm:spPr/>
    </dgm:pt>
    <dgm:pt modelId="{38726379-BC09-41FA-A0E4-A1A24DABB2C9}" type="pres">
      <dgm:prSet presAssocID="{0DC7138B-16C6-4201-AE9E-8F17FE0661DD}" presName="parentText" presStyleLbl="node1" presStyleIdx="4" presStyleCnt="9">
        <dgm:presLayoutVars>
          <dgm:chMax val="0"/>
          <dgm:bulletEnabled val="1"/>
        </dgm:presLayoutVars>
      </dgm:prSet>
      <dgm:spPr/>
      <dgm:t>
        <a:bodyPr/>
        <a:lstStyle/>
        <a:p>
          <a:endParaRPr lang="es-ES"/>
        </a:p>
      </dgm:t>
    </dgm:pt>
    <dgm:pt modelId="{9F26D3BA-14C5-42C2-9F74-5F9BD50E8D97}" type="pres">
      <dgm:prSet presAssocID="{0DC7138B-16C6-4201-AE9E-8F17FE0661DD}" presName="negativeSpace" presStyleCnt="0"/>
      <dgm:spPr/>
    </dgm:pt>
    <dgm:pt modelId="{F4919B2A-8E5F-40D3-B08D-9E7550383198}" type="pres">
      <dgm:prSet presAssocID="{0DC7138B-16C6-4201-AE9E-8F17FE0661DD}" presName="childText" presStyleLbl="conFgAcc1" presStyleIdx="4" presStyleCnt="9">
        <dgm:presLayoutVars>
          <dgm:bulletEnabled val="1"/>
        </dgm:presLayoutVars>
      </dgm:prSet>
      <dgm:spPr/>
    </dgm:pt>
    <dgm:pt modelId="{BBD980D3-6353-43E5-8A1A-D35C6E6E3DB4}" type="pres">
      <dgm:prSet presAssocID="{1BCFE6C8-1A2A-4E83-B318-A8612A138DCB}" presName="spaceBetweenRectangles" presStyleCnt="0"/>
      <dgm:spPr/>
    </dgm:pt>
    <dgm:pt modelId="{B0A2EFA0-30D3-48F8-96FA-C04AD460743D}" type="pres">
      <dgm:prSet presAssocID="{A0F2FC51-6F94-4000-A229-73E70D8B9821}" presName="parentLin" presStyleCnt="0"/>
      <dgm:spPr/>
    </dgm:pt>
    <dgm:pt modelId="{3FA6723D-D924-40C2-8C69-D07B04BAF0C9}" type="pres">
      <dgm:prSet presAssocID="{A0F2FC51-6F94-4000-A229-73E70D8B9821}" presName="parentLeftMargin" presStyleLbl="node1" presStyleIdx="4" presStyleCnt="9"/>
      <dgm:spPr/>
    </dgm:pt>
    <dgm:pt modelId="{BDA4C581-04E2-4153-926B-EB22E2AA99CB}" type="pres">
      <dgm:prSet presAssocID="{A0F2FC51-6F94-4000-A229-73E70D8B9821}" presName="parentText" presStyleLbl="node1" presStyleIdx="5" presStyleCnt="9">
        <dgm:presLayoutVars>
          <dgm:chMax val="0"/>
          <dgm:bulletEnabled val="1"/>
        </dgm:presLayoutVars>
      </dgm:prSet>
      <dgm:spPr/>
    </dgm:pt>
    <dgm:pt modelId="{E4640B08-446A-4F33-9029-0A2B6FB88D14}" type="pres">
      <dgm:prSet presAssocID="{A0F2FC51-6F94-4000-A229-73E70D8B9821}" presName="negativeSpace" presStyleCnt="0"/>
      <dgm:spPr/>
    </dgm:pt>
    <dgm:pt modelId="{B03172E4-BA67-4E19-8A01-506AE40FBBB1}" type="pres">
      <dgm:prSet presAssocID="{A0F2FC51-6F94-4000-A229-73E70D8B9821}" presName="childText" presStyleLbl="conFgAcc1" presStyleIdx="5" presStyleCnt="9">
        <dgm:presLayoutVars>
          <dgm:bulletEnabled val="1"/>
        </dgm:presLayoutVars>
      </dgm:prSet>
      <dgm:spPr/>
    </dgm:pt>
    <dgm:pt modelId="{52BD5556-2760-49CD-A019-6445A7621C2F}" type="pres">
      <dgm:prSet presAssocID="{F1BDF216-A623-43AF-84B9-7DB36FCD9F15}" presName="spaceBetweenRectangles" presStyleCnt="0"/>
      <dgm:spPr/>
    </dgm:pt>
    <dgm:pt modelId="{411C5329-275E-4E0A-9DDC-CAFAEF66B707}" type="pres">
      <dgm:prSet presAssocID="{92C3B105-2C94-46FD-BEA2-822BDBCA64A5}" presName="parentLin" presStyleCnt="0"/>
      <dgm:spPr/>
    </dgm:pt>
    <dgm:pt modelId="{CD663B7C-4D22-490E-878D-AC24D9E0F175}" type="pres">
      <dgm:prSet presAssocID="{92C3B105-2C94-46FD-BEA2-822BDBCA64A5}" presName="parentLeftMargin" presStyleLbl="node1" presStyleIdx="5" presStyleCnt="9"/>
      <dgm:spPr/>
    </dgm:pt>
    <dgm:pt modelId="{0EB2AAB4-72B9-4D65-B096-32C15B2F6EAE}" type="pres">
      <dgm:prSet presAssocID="{92C3B105-2C94-46FD-BEA2-822BDBCA64A5}" presName="parentText" presStyleLbl="node1" presStyleIdx="6" presStyleCnt="9">
        <dgm:presLayoutVars>
          <dgm:chMax val="0"/>
          <dgm:bulletEnabled val="1"/>
        </dgm:presLayoutVars>
      </dgm:prSet>
      <dgm:spPr/>
      <dgm:t>
        <a:bodyPr/>
        <a:lstStyle/>
        <a:p>
          <a:endParaRPr lang="es-ES"/>
        </a:p>
      </dgm:t>
    </dgm:pt>
    <dgm:pt modelId="{110C66F4-D402-4831-BB2D-CAA72E1E422B}" type="pres">
      <dgm:prSet presAssocID="{92C3B105-2C94-46FD-BEA2-822BDBCA64A5}" presName="negativeSpace" presStyleCnt="0"/>
      <dgm:spPr/>
    </dgm:pt>
    <dgm:pt modelId="{476F321A-A674-44E5-9CDA-E09AAE4D55BA}" type="pres">
      <dgm:prSet presAssocID="{92C3B105-2C94-46FD-BEA2-822BDBCA64A5}" presName="childText" presStyleLbl="conFgAcc1" presStyleIdx="6" presStyleCnt="9">
        <dgm:presLayoutVars>
          <dgm:bulletEnabled val="1"/>
        </dgm:presLayoutVars>
      </dgm:prSet>
      <dgm:spPr/>
    </dgm:pt>
    <dgm:pt modelId="{748794E9-9FFA-4704-8162-03B5F705B016}" type="pres">
      <dgm:prSet presAssocID="{A71775D7-3B30-43FE-BE8D-AAC37A012839}" presName="spaceBetweenRectangles" presStyleCnt="0"/>
      <dgm:spPr/>
    </dgm:pt>
    <dgm:pt modelId="{E973B9EF-2B95-4520-A5F0-064074C84A55}" type="pres">
      <dgm:prSet presAssocID="{3DAF314F-A7BD-4DF6-9F82-DDC5235F931B}" presName="parentLin" presStyleCnt="0"/>
      <dgm:spPr/>
    </dgm:pt>
    <dgm:pt modelId="{34425A30-9515-4E26-9B0F-B454FF5D3CD3}" type="pres">
      <dgm:prSet presAssocID="{3DAF314F-A7BD-4DF6-9F82-DDC5235F931B}" presName="parentLeftMargin" presStyleLbl="node1" presStyleIdx="6" presStyleCnt="9"/>
      <dgm:spPr/>
    </dgm:pt>
    <dgm:pt modelId="{B080FC7B-AD37-42E7-A1D9-2DC4F2C5F325}" type="pres">
      <dgm:prSet presAssocID="{3DAF314F-A7BD-4DF6-9F82-DDC5235F931B}" presName="parentText" presStyleLbl="node1" presStyleIdx="7" presStyleCnt="9">
        <dgm:presLayoutVars>
          <dgm:chMax val="0"/>
          <dgm:bulletEnabled val="1"/>
        </dgm:presLayoutVars>
      </dgm:prSet>
      <dgm:spPr/>
      <dgm:t>
        <a:bodyPr/>
        <a:lstStyle/>
        <a:p>
          <a:endParaRPr lang="es-ES"/>
        </a:p>
      </dgm:t>
    </dgm:pt>
    <dgm:pt modelId="{6A8F08D3-82E8-4939-9696-94A1085D728A}" type="pres">
      <dgm:prSet presAssocID="{3DAF314F-A7BD-4DF6-9F82-DDC5235F931B}" presName="negativeSpace" presStyleCnt="0"/>
      <dgm:spPr/>
    </dgm:pt>
    <dgm:pt modelId="{BE22BAAA-FFF0-4FFC-8D75-99662A64ED5A}" type="pres">
      <dgm:prSet presAssocID="{3DAF314F-A7BD-4DF6-9F82-DDC5235F931B}" presName="childText" presStyleLbl="conFgAcc1" presStyleIdx="7" presStyleCnt="9">
        <dgm:presLayoutVars>
          <dgm:bulletEnabled val="1"/>
        </dgm:presLayoutVars>
      </dgm:prSet>
      <dgm:spPr/>
    </dgm:pt>
    <dgm:pt modelId="{7EED09E7-BB87-46DC-AEB1-4A9D6AF042C4}" type="pres">
      <dgm:prSet presAssocID="{A5E4EA8D-C3DC-48C1-A71D-6A08EA253480}" presName="spaceBetweenRectangles" presStyleCnt="0"/>
      <dgm:spPr/>
    </dgm:pt>
    <dgm:pt modelId="{40C90991-E2E2-4FB7-8235-B3E4D03BB689}" type="pres">
      <dgm:prSet presAssocID="{A6D7336A-A7D8-4442-BB69-C2561DDD1863}" presName="parentLin" presStyleCnt="0"/>
      <dgm:spPr/>
    </dgm:pt>
    <dgm:pt modelId="{409E0EA2-824D-4218-9749-04174E278083}" type="pres">
      <dgm:prSet presAssocID="{A6D7336A-A7D8-4442-BB69-C2561DDD1863}" presName="parentLeftMargin" presStyleLbl="node1" presStyleIdx="7" presStyleCnt="9"/>
      <dgm:spPr/>
    </dgm:pt>
    <dgm:pt modelId="{B9BB8FDB-D302-4643-BF1A-2CFD827A9132}" type="pres">
      <dgm:prSet presAssocID="{A6D7336A-A7D8-4442-BB69-C2561DDD1863}" presName="parentText" presStyleLbl="node1" presStyleIdx="8" presStyleCnt="9">
        <dgm:presLayoutVars>
          <dgm:chMax val="0"/>
          <dgm:bulletEnabled val="1"/>
        </dgm:presLayoutVars>
      </dgm:prSet>
      <dgm:spPr/>
    </dgm:pt>
    <dgm:pt modelId="{0654688A-9B91-42B2-9406-6BE95EEC0902}" type="pres">
      <dgm:prSet presAssocID="{A6D7336A-A7D8-4442-BB69-C2561DDD1863}" presName="negativeSpace" presStyleCnt="0"/>
      <dgm:spPr/>
    </dgm:pt>
    <dgm:pt modelId="{83830EE5-406F-4692-8B70-6123D67EE85C}" type="pres">
      <dgm:prSet presAssocID="{A6D7336A-A7D8-4442-BB69-C2561DDD1863}" presName="childText" presStyleLbl="conFgAcc1" presStyleIdx="8" presStyleCnt="9">
        <dgm:presLayoutVars>
          <dgm:bulletEnabled val="1"/>
        </dgm:presLayoutVars>
      </dgm:prSet>
      <dgm:spPr/>
    </dgm:pt>
  </dgm:ptLst>
  <dgm:cxnLst>
    <dgm:cxn modelId="{53772537-8AF6-457E-8186-ADF9CCF78BC2}" type="presOf" srcId="{078800E3-72EF-4036-86C4-4BC6E15D99C1}" destId="{99C64639-1F89-49EF-984B-20D7581F071C}" srcOrd="1" destOrd="0" presId="urn:microsoft.com/office/officeart/2005/8/layout/list1"/>
    <dgm:cxn modelId="{8A8270E3-B6DD-472F-B3E1-3AEFBB670B3D}" type="presOf" srcId="{719708B7-C100-4478-AC51-712517B9497A}" destId="{C0BDEE91-E5FF-43C9-A4AA-B72252BC66B6}" srcOrd="1" destOrd="0" presId="urn:microsoft.com/office/officeart/2005/8/layout/list1"/>
    <dgm:cxn modelId="{2EB58FD8-6A6A-46C8-8B4A-570F499B8816}" type="presOf" srcId="{3DAF314F-A7BD-4DF6-9F82-DDC5235F931B}" destId="{34425A30-9515-4E26-9B0F-B454FF5D3CD3}" srcOrd="0" destOrd="0" presId="urn:microsoft.com/office/officeart/2005/8/layout/list1"/>
    <dgm:cxn modelId="{C3D99420-AADE-41E2-8F19-4825C0B910D8}" srcId="{8F8BA982-B66B-493D-AE32-E463B06F1F5C}" destId="{078800E3-72EF-4036-86C4-4BC6E15D99C1}" srcOrd="0" destOrd="0" parTransId="{479A3943-45CB-4495-A7B7-8AD22D482143}" sibTransId="{E76A6CDA-AB3A-4C93-9F13-4A77D22C16C3}"/>
    <dgm:cxn modelId="{B05463DD-67A8-418C-99AD-3BD927F57359}" srcId="{8F8BA982-B66B-493D-AE32-E463B06F1F5C}" destId="{A6D7336A-A7D8-4442-BB69-C2561DDD1863}" srcOrd="8" destOrd="0" parTransId="{E4CD198E-16B0-452A-81C1-0352ACC8E89A}" sibTransId="{63FDACF4-2337-4DD6-9BA6-237B42CC20F9}"/>
    <dgm:cxn modelId="{33B89C3A-9429-4AA6-A0FD-7659A2099D0E}" type="presOf" srcId="{A6D7336A-A7D8-4442-BB69-C2561DDD1863}" destId="{B9BB8FDB-D302-4643-BF1A-2CFD827A9132}" srcOrd="1" destOrd="0" presId="urn:microsoft.com/office/officeart/2005/8/layout/list1"/>
    <dgm:cxn modelId="{AA8EC715-E6A8-4C26-959F-339E0E17D747}" srcId="{8F8BA982-B66B-493D-AE32-E463B06F1F5C}" destId="{C216ED59-07E6-4AA8-A21E-13775EA3451A}" srcOrd="1" destOrd="0" parTransId="{649E58FA-8ABE-44B8-A040-0D84D0B37E78}" sibTransId="{2F675FB0-D093-462E-A2C2-66040B93724A}"/>
    <dgm:cxn modelId="{ABE9ABAA-4A31-4BEC-9E16-FC1251BABFA7}" type="presOf" srcId="{6E84ADD9-08E7-4AA3-88B2-C9E40F9730C0}" destId="{3534BB02-596C-4EC5-B161-42F59BD5A5C2}" srcOrd="0" destOrd="0" presId="urn:microsoft.com/office/officeart/2005/8/layout/list1"/>
    <dgm:cxn modelId="{44C9039A-557F-4616-BB19-7DFFE7B772EA}" type="presOf" srcId="{92C3B105-2C94-46FD-BEA2-822BDBCA64A5}" destId="{CD663B7C-4D22-490E-878D-AC24D9E0F175}" srcOrd="0" destOrd="0" presId="urn:microsoft.com/office/officeart/2005/8/layout/list1"/>
    <dgm:cxn modelId="{23EA71C7-20A9-401C-857F-CA777C1977F1}" type="presOf" srcId="{92C3B105-2C94-46FD-BEA2-822BDBCA64A5}" destId="{0EB2AAB4-72B9-4D65-B096-32C15B2F6EAE}" srcOrd="1" destOrd="0" presId="urn:microsoft.com/office/officeart/2005/8/layout/list1"/>
    <dgm:cxn modelId="{734CE015-A345-431B-A1BD-67B2A19D6FD1}" srcId="{8F8BA982-B66B-493D-AE32-E463B06F1F5C}" destId="{6E84ADD9-08E7-4AA3-88B2-C9E40F9730C0}" srcOrd="2" destOrd="0" parTransId="{1DC793D1-E5D6-44B5-998E-72ABD77BE472}" sibTransId="{12DF6221-0908-47D0-99EF-57091DDD22CF}"/>
    <dgm:cxn modelId="{159ABBA0-7367-4884-8DC5-FCC5E8F968D3}" type="presOf" srcId="{6E84ADD9-08E7-4AA3-88B2-C9E40F9730C0}" destId="{9277188A-01D7-4B49-8516-433E7F6060CB}" srcOrd="1" destOrd="0" presId="urn:microsoft.com/office/officeart/2005/8/layout/list1"/>
    <dgm:cxn modelId="{C6C3C922-03F2-44BF-9C43-10B400AEC2DE}" type="presOf" srcId="{3DAF314F-A7BD-4DF6-9F82-DDC5235F931B}" destId="{B080FC7B-AD37-42E7-A1D9-2DC4F2C5F325}" srcOrd="1" destOrd="0" presId="urn:microsoft.com/office/officeart/2005/8/layout/list1"/>
    <dgm:cxn modelId="{8F23F029-F625-4FA0-9A6D-9107A6ADE4AB}" srcId="{8F8BA982-B66B-493D-AE32-E463B06F1F5C}" destId="{92C3B105-2C94-46FD-BEA2-822BDBCA64A5}" srcOrd="6" destOrd="0" parTransId="{9257D681-E1DD-4999-A61B-0EC7F85D7ED5}" sibTransId="{A71775D7-3B30-43FE-BE8D-AAC37A012839}"/>
    <dgm:cxn modelId="{B5EFDC3B-ECE2-4962-A892-B3663958D73E}" srcId="{8F8BA982-B66B-493D-AE32-E463B06F1F5C}" destId="{719708B7-C100-4478-AC51-712517B9497A}" srcOrd="3" destOrd="0" parTransId="{6729D526-B92B-4625-86C0-70AC1210C525}" sibTransId="{20C8B127-1CB4-4C5A-93C6-E77C8634FAE3}"/>
    <dgm:cxn modelId="{DAF898B7-FA37-4CA7-9BEC-8918669092F4}" type="presOf" srcId="{078800E3-72EF-4036-86C4-4BC6E15D99C1}" destId="{45BAEBBA-767D-44FA-B555-52CD834EBC44}" srcOrd="0" destOrd="0" presId="urn:microsoft.com/office/officeart/2005/8/layout/list1"/>
    <dgm:cxn modelId="{DFE453A2-6DC1-4145-8472-F18ABEC2B9E8}" type="presOf" srcId="{A6D7336A-A7D8-4442-BB69-C2561DDD1863}" destId="{409E0EA2-824D-4218-9749-04174E278083}" srcOrd="0" destOrd="0" presId="urn:microsoft.com/office/officeart/2005/8/layout/list1"/>
    <dgm:cxn modelId="{A69A2AD7-ECCF-463F-BD68-525AB7D989E7}" type="presOf" srcId="{0DC7138B-16C6-4201-AE9E-8F17FE0661DD}" destId="{F197C4AE-674C-4669-8D61-66B553C83CC1}" srcOrd="0" destOrd="0" presId="urn:microsoft.com/office/officeart/2005/8/layout/list1"/>
    <dgm:cxn modelId="{28AA993A-7DB8-4053-8566-36C99ACC5FB1}" type="presOf" srcId="{A0F2FC51-6F94-4000-A229-73E70D8B9821}" destId="{3FA6723D-D924-40C2-8C69-D07B04BAF0C9}" srcOrd="0" destOrd="0" presId="urn:microsoft.com/office/officeart/2005/8/layout/list1"/>
    <dgm:cxn modelId="{6C0D596C-E964-47AD-81AA-57A7AFB9BFAE}" type="presOf" srcId="{C216ED59-07E6-4AA8-A21E-13775EA3451A}" destId="{5D1CCC16-8744-4610-8AEC-138AAC921410}" srcOrd="1" destOrd="0" presId="urn:microsoft.com/office/officeart/2005/8/layout/list1"/>
    <dgm:cxn modelId="{FD5E14E9-30EF-4CC2-B49A-2058C296FF9C}" srcId="{8F8BA982-B66B-493D-AE32-E463B06F1F5C}" destId="{A0F2FC51-6F94-4000-A229-73E70D8B9821}" srcOrd="5" destOrd="0" parTransId="{4622D867-8279-4C3A-B3B7-B7BFD92CAE70}" sibTransId="{F1BDF216-A623-43AF-84B9-7DB36FCD9F15}"/>
    <dgm:cxn modelId="{EED70CB5-A414-43A8-9004-CD73AC33FFA2}" type="presOf" srcId="{C216ED59-07E6-4AA8-A21E-13775EA3451A}" destId="{30A65FAF-E396-4230-A971-D37380742B44}" srcOrd="0" destOrd="0" presId="urn:microsoft.com/office/officeart/2005/8/layout/list1"/>
    <dgm:cxn modelId="{4CB386D0-43B3-413A-A494-B136165980BF}" type="presOf" srcId="{A0F2FC51-6F94-4000-A229-73E70D8B9821}" destId="{BDA4C581-04E2-4153-926B-EB22E2AA99CB}" srcOrd="1" destOrd="0" presId="urn:microsoft.com/office/officeart/2005/8/layout/list1"/>
    <dgm:cxn modelId="{6360738B-6394-4E99-9703-A04626390CB0}" type="presOf" srcId="{0DC7138B-16C6-4201-AE9E-8F17FE0661DD}" destId="{38726379-BC09-41FA-A0E4-A1A24DABB2C9}" srcOrd="1" destOrd="0" presId="urn:microsoft.com/office/officeart/2005/8/layout/list1"/>
    <dgm:cxn modelId="{4509A2A6-4E11-4467-B685-69029ECDBCB7}" srcId="{8F8BA982-B66B-493D-AE32-E463B06F1F5C}" destId="{0DC7138B-16C6-4201-AE9E-8F17FE0661DD}" srcOrd="4" destOrd="0" parTransId="{4F954034-D5A0-4E9B-9672-F2459AE75667}" sibTransId="{1BCFE6C8-1A2A-4E83-B318-A8612A138DCB}"/>
    <dgm:cxn modelId="{264FD9B8-BA4D-417E-8F66-6DA354CF76A4}" type="presOf" srcId="{8F8BA982-B66B-493D-AE32-E463B06F1F5C}" destId="{AD3EC36A-3AE5-40DF-87E3-75A9869C4D9E}" srcOrd="0" destOrd="0" presId="urn:microsoft.com/office/officeart/2005/8/layout/list1"/>
    <dgm:cxn modelId="{65FA405A-338A-4B40-B7E1-58CA3F518077}" srcId="{8F8BA982-B66B-493D-AE32-E463B06F1F5C}" destId="{3DAF314F-A7BD-4DF6-9F82-DDC5235F931B}" srcOrd="7" destOrd="0" parTransId="{F30470D9-B097-47E0-855E-2A729BF831F0}" sibTransId="{A5E4EA8D-C3DC-48C1-A71D-6A08EA253480}"/>
    <dgm:cxn modelId="{64717CF4-E52D-4456-88CA-65F9C88D8820}" type="presOf" srcId="{719708B7-C100-4478-AC51-712517B9497A}" destId="{C12E878E-FB95-436F-A316-EDEAEB35F7B8}" srcOrd="0" destOrd="0" presId="urn:microsoft.com/office/officeart/2005/8/layout/list1"/>
    <dgm:cxn modelId="{AB5B8E32-4813-4C08-84D2-C6C94C737F4E}" type="presParOf" srcId="{AD3EC36A-3AE5-40DF-87E3-75A9869C4D9E}" destId="{7198704D-80A7-4BDB-8720-CF8F9A5ADDDA}" srcOrd="0" destOrd="0" presId="urn:microsoft.com/office/officeart/2005/8/layout/list1"/>
    <dgm:cxn modelId="{E86A648A-87A7-4656-A568-7DF6D4AB68A8}" type="presParOf" srcId="{7198704D-80A7-4BDB-8720-CF8F9A5ADDDA}" destId="{45BAEBBA-767D-44FA-B555-52CD834EBC44}" srcOrd="0" destOrd="0" presId="urn:microsoft.com/office/officeart/2005/8/layout/list1"/>
    <dgm:cxn modelId="{B26E4635-FCDB-4E96-B1F2-00C91902D9EA}" type="presParOf" srcId="{7198704D-80A7-4BDB-8720-CF8F9A5ADDDA}" destId="{99C64639-1F89-49EF-984B-20D7581F071C}" srcOrd="1" destOrd="0" presId="urn:microsoft.com/office/officeart/2005/8/layout/list1"/>
    <dgm:cxn modelId="{D1F4B9CC-0177-4E0B-AFB6-ABEC0F8AEDF0}" type="presParOf" srcId="{AD3EC36A-3AE5-40DF-87E3-75A9869C4D9E}" destId="{68F3378F-374C-449F-A079-9E4B1A7D87AB}" srcOrd="1" destOrd="0" presId="urn:microsoft.com/office/officeart/2005/8/layout/list1"/>
    <dgm:cxn modelId="{FD344ECE-61D7-4908-83A4-8D743F7E65B0}" type="presParOf" srcId="{AD3EC36A-3AE5-40DF-87E3-75A9869C4D9E}" destId="{E28578BC-18DD-40B2-B7AA-00680E55FB21}" srcOrd="2" destOrd="0" presId="urn:microsoft.com/office/officeart/2005/8/layout/list1"/>
    <dgm:cxn modelId="{760AABAF-BED1-476A-8362-6305591EC5B0}" type="presParOf" srcId="{AD3EC36A-3AE5-40DF-87E3-75A9869C4D9E}" destId="{AA793CB0-7ABE-4C19-B366-B0895A09B0E6}" srcOrd="3" destOrd="0" presId="urn:microsoft.com/office/officeart/2005/8/layout/list1"/>
    <dgm:cxn modelId="{96C333EF-8C0F-4705-A12C-5B01D582BDC0}" type="presParOf" srcId="{AD3EC36A-3AE5-40DF-87E3-75A9869C4D9E}" destId="{816329C2-F262-4CAD-A3C1-98FAC677A0DE}" srcOrd="4" destOrd="0" presId="urn:microsoft.com/office/officeart/2005/8/layout/list1"/>
    <dgm:cxn modelId="{7A0B5CF1-AACC-4FA8-80AC-8BAEE2B04169}" type="presParOf" srcId="{816329C2-F262-4CAD-A3C1-98FAC677A0DE}" destId="{30A65FAF-E396-4230-A971-D37380742B44}" srcOrd="0" destOrd="0" presId="urn:microsoft.com/office/officeart/2005/8/layout/list1"/>
    <dgm:cxn modelId="{5A69D440-5E5E-4FC6-A156-92A7CC6573D1}" type="presParOf" srcId="{816329C2-F262-4CAD-A3C1-98FAC677A0DE}" destId="{5D1CCC16-8744-4610-8AEC-138AAC921410}" srcOrd="1" destOrd="0" presId="urn:microsoft.com/office/officeart/2005/8/layout/list1"/>
    <dgm:cxn modelId="{580CBE5C-2B16-4E9E-A7B8-FF5D317A170E}" type="presParOf" srcId="{AD3EC36A-3AE5-40DF-87E3-75A9869C4D9E}" destId="{EB6FE970-555A-4365-9E3C-9DA5F5A8AD35}" srcOrd="5" destOrd="0" presId="urn:microsoft.com/office/officeart/2005/8/layout/list1"/>
    <dgm:cxn modelId="{4700F9B5-4742-41C9-A133-69A9C6634F93}" type="presParOf" srcId="{AD3EC36A-3AE5-40DF-87E3-75A9869C4D9E}" destId="{DE9079E6-3AC1-46F4-AFCA-CD613778250D}" srcOrd="6" destOrd="0" presId="urn:microsoft.com/office/officeart/2005/8/layout/list1"/>
    <dgm:cxn modelId="{10C44B74-1348-43F3-A0D3-7EF271DAAFBA}" type="presParOf" srcId="{AD3EC36A-3AE5-40DF-87E3-75A9869C4D9E}" destId="{3C17EEE4-02EF-4FC9-B2A3-0B2E289C10BC}" srcOrd="7" destOrd="0" presId="urn:microsoft.com/office/officeart/2005/8/layout/list1"/>
    <dgm:cxn modelId="{6E17F148-A1D9-4129-B5E0-1F0670463C77}" type="presParOf" srcId="{AD3EC36A-3AE5-40DF-87E3-75A9869C4D9E}" destId="{D61AC2C7-54F7-4570-B111-D437B7A646C1}" srcOrd="8" destOrd="0" presId="urn:microsoft.com/office/officeart/2005/8/layout/list1"/>
    <dgm:cxn modelId="{8F6D5B00-CC59-4BAD-A231-C20013C1E63C}" type="presParOf" srcId="{D61AC2C7-54F7-4570-B111-D437B7A646C1}" destId="{3534BB02-596C-4EC5-B161-42F59BD5A5C2}" srcOrd="0" destOrd="0" presId="urn:microsoft.com/office/officeart/2005/8/layout/list1"/>
    <dgm:cxn modelId="{B283132C-D0B6-4FE0-A9D8-C317FFE63580}" type="presParOf" srcId="{D61AC2C7-54F7-4570-B111-D437B7A646C1}" destId="{9277188A-01D7-4B49-8516-433E7F6060CB}" srcOrd="1" destOrd="0" presId="urn:microsoft.com/office/officeart/2005/8/layout/list1"/>
    <dgm:cxn modelId="{2D045649-8316-45E8-9A26-DC9C30EEF5C1}" type="presParOf" srcId="{AD3EC36A-3AE5-40DF-87E3-75A9869C4D9E}" destId="{88D1925A-F636-45D5-B241-72E39B5B9538}" srcOrd="9" destOrd="0" presId="urn:microsoft.com/office/officeart/2005/8/layout/list1"/>
    <dgm:cxn modelId="{69D5FEC0-6706-4A53-8659-B399CAAC097A}" type="presParOf" srcId="{AD3EC36A-3AE5-40DF-87E3-75A9869C4D9E}" destId="{D159B3AC-7247-42BA-B119-B12BA5563CE7}" srcOrd="10" destOrd="0" presId="urn:microsoft.com/office/officeart/2005/8/layout/list1"/>
    <dgm:cxn modelId="{8E868251-E409-4ACB-B0A9-251AA0128F26}" type="presParOf" srcId="{AD3EC36A-3AE5-40DF-87E3-75A9869C4D9E}" destId="{A0DDE7D0-46CA-43F6-9D6A-FF92B4D75736}" srcOrd="11" destOrd="0" presId="urn:microsoft.com/office/officeart/2005/8/layout/list1"/>
    <dgm:cxn modelId="{DB715011-B561-48B9-9AA2-6E2EAC936568}" type="presParOf" srcId="{AD3EC36A-3AE5-40DF-87E3-75A9869C4D9E}" destId="{7A03FC7B-A1E0-48FA-BE85-19B8A79A4073}" srcOrd="12" destOrd="0" presId="urn:microsoft.com/office/officeart/2005/8/layout/list1"/>
    <dgm:cxn modelId="{9CCF0C26-6D57-47D1-88A5-8254723A8525}" type="presParOf" srcId="{7A03FC7B-A1E0-48FA-BE85-19B8A79A4073}" destId="{C12E878E-FB95-436F-A316-EDEAEB35F7B8}" srcOrd="0" destOrd="0" presId="urn:microsoft.com/office/officeart/2005/8/layout/list1"/>
    <dgm:cxn modelId="{23B88585-AF90-4C40-92F7-BACAC01D3DF1}" type="presParOf" srcId="{7A03FC7B-A1E0-48FA-BE85-19B8A79A4073}" destId="{C0BDEE91-E5FF-43C9-A4AA-B72252BC66B6}" srcOrd="1" destOrd="0" presId="urn:microsoft.com/office/officeart/2005/8/layout/list1"/>
    <dgm:cxn modelId="{4E9C3E90-A8A3-4994-8F99-FDDA15F24305}" type="presParOf" srcId="{AD3EC36A-3AE5-40DF-87E3-75A9869C4D9E}" destId="{80FAB4BE-698D-41AD-A51B-F7A2593BA88D}" srcOrd="13" destOrd="0" presId="urn:microsoft.com/office/officeart/2005/8/layout/list1"/>
    <dgm:cxn modelId="{062554FA-B937-427F-90A3-74EA2E60D2D4}" type="presParOf" srcId="{AD3EC36A-3AE5-40DF-87E3-75A9869C4D9E}" destId="{3A73B27A-21A7-4C97-8E58-A46339A5E549}" srcOrd="14" destOrd="0" presId="urn:microsoft.com/office/officeart/2005/8/layout/list1"/>
    <dgm:cxn modelId="{77C4D4A0-793E-4015-9DE0-D0950002BD08}" type="presParOf" srcId="{AD3EC36A-3AE5-40DF-87E3-75A9869C4D9E}" destId="{8A969BB9-8501-4FEA-B5F0-8C8A9522C7C8}" srcOrd="15" destOrd="0" presId="urn:microsoft.com/office/officeart/2005/8/layout/list1"/>
    <dgm:cxn modelId="{4A1E3563-38C9-447E-AB2E-38120A105186}" type="presParOf" srcId="{AD3EC36A-3AE5-40DF-87E3-75A9869C4D9E}" destId="{8459E15E-BD8D-4FE6-9EAD-40808AF9A0E9}" srcOrd="16" destOrd="0" presId="urn:microsoft.com/office/officeart/2005/8/layout/list1"/>
    <dgm:cxn modelId="{74B85B40-AE2F-439C-BB8C-050549CFFA6D}" type="presParOf" srcId="{8459E15E-BD8D-4FE6-9EAD-40808AF9A0E9}" destId="{F197C4AE-674C-4669-8D61-66B553C83CC1}" srcOrd="0" destOrd="0" presId="urn:microsoft.com/office/officeart/2005/8/layout/list1"/>
    <dgm:cxn modelId="{E3F5378B-158D-4DC6-85DF-F4D065ABCBF1}" type="presParOf" srcId="{8459E15E-BD8D-4FE6-9EAD-40808AF9A0E9}" destId="{38726379-BC09-41FA-A0E4-A1A24DABB2C9}" srcOrd="1" destOrd="0" presId="urn:microsoft.com/office/officeart/2005/8/layout/list1"/>
    <dgm:cxn modelId="{E9CCD6F0-80E5-4D5B-8893-7A5977A4444D}" type="presParOf" srcId="{AD3EC36A-3AE5-40DF-87E3-75A9869C4D9E}" destId="{9F26D3BA-14C5-42C2-9F74-5F9BD50E8D97}" srcOrd="17" destOrd="0" presId="urn:microsoft.com/office/officeart/2005/8/layout/list1"/>
    <dgm:cxn modelId="{5FF0FD0A-7090-4F2E-8BDA-3A24E06C19E4}" type="presParOf" srcId="{AD3EC36A-3AE5-40DF-87E3-75A9869C4D9E}" destId="{F4919B2A-8E5F-40D3-B08D-9E7550383198}" srcOrd="18" destOrd="0" presId="urn:microsoft.com/office/officeart/2005/8/layout/list1"/>
    <dgm:cxn modelId="{8BDE3358-13C3-4C76-9995-7F1660C1DB79}" type="presParOf" srcId="{AD3EC36A-3AE5-40DF-87E3-75A9869C4D9E}" destId="{BBD980D3-6353-43E5-8A1A-D35C6E6E3DB4}" srcOrd="19" destOrd="0" presId="urn:microsoft.com/office/officeart/2005/8/layout/list1"/>
    <dgm:cxn modelId="{6722A81B-DBD6-48D4-832A-844349868419}" type="presParOf" srcId="{AD3EC36A-3AE5-40DF-87E3-75A9869C4D9E}" destId="{B0A2EFA0-30D3-48F8-96FA-C04AD460743D}" srcOrd="20" destOrd="0" presId="urn:microsoft.com/office/officeart/2005/8/layout/list1"/>
    <dgm:cxn modelId="{FF247E2C-929C-4D47-B3F5-ED4531E04382}" type="presParOf" srcId="{B0A2EFA0-30D3-48F8-96FA-C04AD460743D}" destId="{3FA6723D-D924-40C2-8C69-D07B04BAF0C9}" srcOrd="0" destOrd="0" presId="urn:microsoft.com/office/officeart/2005/8/layout/list1"/>
    <dgm:cxn modelId="{B2D9AF7F-7679-49DD-99A8-730F216ACC36}" type="presParOf" srcId="{B0A2EFA0-30D3-48F8-96FA-C04AD460743D}" destId="{BDA4C581-04E2-4153-926B-EB22E2AA99CB}" srcOrd="1" destOrd="0" presId="urn:microsoft.com/office/officeart/2005/8/layout/list1"/>
    <dgm:cxn modelId="{DCCBAC24-024C-4E92-878E-F6D7A3FBE70C}" type="presParOf" srcId="{AD3EC36A-3AE5-40DF-87E3-75A9869C4D9E}" destId="{E4640B08-446A-4F33-9029-0A2B6FB88D14}" srcOrd="21" destOrd="0" presId="urn:microsoft.com/office/officeart/2005/8/layout/list1"/>
    <dgm:cxn modelId="{336FD4B0-9322-427D-86CE-B023226944C5}" type="presParOf" srcId="{AD3EC36A-3AE5-40DF-87E3-75A9869C4D9E}" destId="{B03172E4-BA67-4E19-8A01-506AE40FBBB1}" srcOrd="22" destOrd="0" presId="urn:microsoft.com/office/officeart/2005/8/layout/list1"/>
    <dgm:cxn modelId="{F99BEBD9-FAD6-43E1-8B1A-057522F3659F}" type="presParOf" srcId="{AD3EC36A-3AE5-40DF-87E3-75A9869C4D9E}" destId="{52BD5556-2760-49CD-A019-6445A7621C2F}" srcOrd="23" destOrd="0" presId="urn:microsoft.com/office/officeart/2005/8/layout/list1"/>
    <dgm:cxn modelId="{A87893D8-1F26-4613-89EE-2ECD369F098E}" type="presParOf" srcId="{AD3EC36A-3AE5-40DF-87E3-75A9869C4D9E}" destId="{411C5329-275E-4E0A-9DDC-CAFAEF66B707}" srcOrd="24" destOrd="0" presId="urn:microsoft.com/office/officeart/2005/8/layout/list1"/>
    <dgm:cxn modelId="{AFE3B4B8-4FB8-408B-B7F9-2116994B526C}" type="presParOf" srcId="{411C5329-275E-4E0A-9DDC-CAFAEF66B707}" destId="{CD663B7C-4D22-490E-878D-AC24D9E0F175}" srcOrd="0" destOrd="0" presId="urn:microsoft.com/office/officeart/2005/8/layout/list1"/>
    <dgm:cxn modelId="{17B7F644-93D8-47DC-9983-9C60D4751A86}" type="presParOf" srcId="{411C5329-275E-4E0A-9DDC-CAFAEF66B707}" destId="{0EB2AAB4-72B9-4D65-B096-32C15B2F6EAE}" srcOrd="1" destOrd="0" presId="urn:microsoft.com/office/officeart/2005/8/layout/list1"/>
    <dgm:cxn modelId="{A361F655-BE04-4BEB-A9E8-E71664903299}" type="presParOf" srcId="{AD3EC36A-3AE5-40DF-87E3-75A9869C4D9E}" destId="{110C66F4-D402-4831-BB2D-CAA72E1E422B}" srcOrd="25" destOrd="0" presId="urn:microsoft.com/office/officeart/2005/8/layout/list1"/>
    <dgm:cxn modelId="{9234AEF9-8C46-44C0-AE09-00B54A12C8F7}" type="presParOf" srcId="{AD3EC36A-3AE5-40DF-87E3-75A9869C4D9E}" destId="{476F321A-A674-44E5-9CDA-E09AAE4D55BA}" srcOrd="26" destOrd="0" presId="urn:microsoft.com/office/officeart/2005/8/layout/list1"/>
    <dgm:cxn modelId="{F794941D-F244-47AB-ABBC-CFD9363D083A}" type="presParOf" srcId="{AD3EC36A-3AE5-40DF-87E3-75A9869C4D9E}" destId="{748794E9-9FFA-4704-8162-03B5F705B016}" srcOrd="27" destOrd="0" presId="urn:microsoft.com/office/officeart/2005/8/layout/list1"/>
    <dgm:cxn modelId="{CD6DE5A3-CE87-4E7E-82EB-97F44F866C8A}" type="presParOf" srcId="{AD3EC36A-3AE5-40DF-87E3-75A9869C4D9E}" destId="{E973B9EF-2B95-4520-A5F0-064074C84A55}" srcOrd="28" destOrd="0" presId="urn:microsoft.com/office/officeart/2005/8/layout/list1"/>
    <dgm:cxn modelId="{4F660AC3-E763-4F3E-AC4E-FCA5B27CFC8A}" type="presParOf" srcId="{E973B9EF-2B95-4520-A5F0-064074C84A55}" destId="{34425A30-9515-4E26-9B0F-B454FF5D3CD3}" srcOrd="0" destOrd="0" presId="urn:microsoft.com/office/officeart/2005/8/layout/list1"/>
    <dgm:cxn modelId="{BBD17159-C916-43F6-B38C-A7F37AB39523}" type="presParOf" srcId="{E973B9EF-2B95-4520-A5F0-064074C84A55}" destId="{B080FC7B-AD37-42E7-A1D9-2DC4F2C5F325}" srcOrd="1" destOrd="0" presId="urn:microsoft.com/office/officeart/2005/8/layout/list1"/>
    <dgm:cxn modelId="{067D394A-C8CC-4F0E-AB5B-6A108A08708B}" type="presParOf" srcId="{AD3EC36A-3AE5-40DF-87E3-75A9869C4D9E}" destId="{6A8F08D3-82E8-4939-9696-94A1085D728A}" srcOrd="29" destOrd="0" presId="urn:microsoft.com/office/officeart/2005/8/layout/list1"/>
    <dgm:cxn modelId="{C322C1A8-4F26-460E-985A-420FFA56BF64}" type="presParOf" srcId="{AD3EC36A-3AE5-40DF-87E3-75A9869C4D9E}" destId="{BE22BAAA-FFF0-4FFC-8D75-99662A64ED5A}" srcOrd="30" destOrd="0" presId="urn:microsoft.com/office/officeart/2005/8/layout/list1"/>
    <dgm:cxn modelId="{7704374B-598B-4545-92C4-4E019672917F}" type="presParOf" srcId="{AD3EC36A-3AE5-40DF-87E3-75A9869C4D9E}" destId="{7EED09E7-BB87-46DC-AEB1-4A9D6AF042C4}" srcOrd="31" destOrd="0" presId="urn:microsoft.com/office/officeart/2005/8/layout/list1"/>
    <dgm:cxn modelId="{8870CCBD-3E44-4D17-8DA4-4CB9966DC8D4}" type="presParOf" srcId="{AD3EC36A-3AE5-40DF-87E3-75A9869C4D9E}" destId="{40C90991-E2E2-4FB7-8235-B3E4D03BB689}" srcOrd="32" destOrd="0" presId="urn:microsoft.com/office/officeart/2005/8/layout/list1"/>
    <dgm:cxn modelId="{75555646-7C0E-408A-BE4B-63BD3C665442}" type="presParOf" srcId="{40C90991-E2E2-4FB7-8235-B3E4D03BB689}" destId="{409E0EA2-824D-4218-9749-04174E278083}" srcOrd="0" destOrd="0" presId="urn:microsoft.com/office/officeart/2005/8/layout/list1"/>
    <dgm:cxn modelId="{497688C6-9AD3-488E-A997-C9348FA4D061}" type="presParOf" srcId="{40C90991-E2E2-4FB7-8235-B3E4D03BB689}" destId="{B9BB8FDB-D302-4643-BF1A-2CFD827A9132}" srcOrd="1" destOrd="0" presId="urn:microsoft.com/office/officeart/2005/8/layout/list1"/>
    <dgm:cxn modelId="{8436C649-2836-4BBA-8DE4-94F263F48FE6}" type="presParOf" srcId="{AD3EC36A-3AE5-40DF-87E3-75A9869C4D9E}" destId="{0654688A-9B91-42B2-9406-6BE95EEC0902}" srcOrd="33" destOrd="0" presId="urn:microsoft.com/office/officeart/2005/8/layout/list1"/>
    <dgm:cxn modelId="{506DB4C3-0A82-4671-9D8C-B23372CF7811}" type="presParOf" srcId="{AD3EC36A-3AE5-40DF-87E3-75A9869C4D9E}" destId="{83830EE5-406F-4692-8B70-6123D67EE85C}"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8BA982-B66B-493D-AE32-E463B06F1F5C}"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ES"/>
        </a:p>
      </dgm:t>
    </dgm:pt>
    <dgm:pt modelId="{078800E3-72EF-4036-86C4-4BC6E15D99C1}">
      <dgm:prSet phldrT="[Texto]"/>
      <dgm:spPr/>
      <dgm:t>
        <a:bodyPr/>
        <a:lstStyle/>
        <a:p>
          <a:r>
            <a:rPr lang="es-ES" dirty="0" smtClean="0"/>
            <a:t>Motivación</a:t>
          </a:r>
          <a:endParaRPr lang="es-ES" dirty="0"/>
        </a:p>
      </dgm:t>
    </dgm:pt>
    <dgm:pt modelId="{479A3943-45CB-4495-A7B7-8AD22D482143}" type="parTrans" cxnId="{C3D99420-AADE-41E2-8F19-4825C0B910D8}">
      <dgm:prSet/>
      <dgm:spPr/>
      <dgm:t>
        <a:bodyPr/>
        <a:lstStyle/>
        <a:p>
          <a:endParaRPr lang="es-ES"/>
        </a:p>
      </dgm:t>
    </dgm:pt>
    <dgm:pt modelId="{E76A6CDA-AB3A-4C93-9F13-4A77D22C16C3}" type="sibTrans" cxnId="{C3D99420-AADE-41E2-8F19-4825C0B910D8}">
      <dgm:prSet/>
      <dgm:spPr/>
      <dgm:t>
        <a:bodyPr/>
        <a:lstStyle/>
        <a:p>
          <a:endParaRPr lang="es-ES"/>
        </a:p>
      </dgm:t>
    </dgm:pt>
    <dgm:pt modelId="{C216ED59-07E6-4AA8-A21E-13775EA3451A}">
      <dgm:prSet phldrT="[Texto]"/>
      <dgm:spPr/>
      <dgm:t>
        <a:bodyPr/>
        <a:lstStyle/>
        <a:p>
          <a:r>
            <a:rPr lang="es-ES" dirty="0" smtClean="0"/>
            <a:t>Objetivos</a:t>
          </a:r>
          <a:endParaRPr lang="es-ES" dirty="0"/>
        </a:p>
      </dgm:t>
    </dgm:pt>
    <dgm:pt modelId="{649E58FA-8ABE-44B8-A040-0D84D0B37E78}" type="parTrans" cxnId="{AA8EC715-E6A8-4C26-959F-339E0E17D747}">
      <dgm:prSet/>
      <dgm:spPr/>
      <dgm:t>
        <a:bodyPr/>
        <a:lstStyle/>
        <a:p>
          <a:endParaRPr lang="es-ES"/>
        </a:p>
      </dgm:t>
    </dgm:pt>
    <dgm:pt modelId="{2F675FB0-D093-462E-A2C2-66040B93724A}" type="sibTrans" cxnId="{AA8EC715-E6A8-4C26-959F-339E0E17D747}">
      <dgm:prSet/>
      <dgm:spPr/>
      <dgm:t>
        <a:bodyPr/>
        <a:lstStyle/>
        <a:p>
          <a:endParaRPr lang="es-ES"/>
        </a:p>
      </dgm:t>
    </dgm:pt>
    <dgm:pt modelId="{92C3B105-2C94-46FD-BEA2-822BDBCA64A5}">
      <dgm:prSet phldrT="[Texto]"/>
      <dgm:spPr/>
      <dgm:t>
        <a:bodyPr/>
        <a:lstStyle/>
        <a:p>
          <a:r>
            <a:rPr lang="es-ES" dirty="0" smtClean="0"/>
            <a:t>Caso de Estudio</a:t>
          </a:r>
          <a:endParaRPr lang="es-ES" dirty="0"/>
        </a:p>
      </dgm:t>
    </dgm:pt>
    <dgm:pt modelId="{9257D681-E1DD-4999-A61B-0EC7F85D7ED5}" type="parTrans" cxnId="{8F23F029-F625-4FA0-9A6D-9107A6ADE4AB}">
      <dgm:prSet/>
      <dgm:spPr/>
      <dgm:t>
        <a:bodyPr/>
        <a:lstStyle/>
        <a:p>
          <a:endParaRPr lang="es-ES"/>
        </a:p>
      </dgm:t>
    </dgm:pt>
    <dgm:pt modelId="{A71775D7-3B30-43FE-BE8D-AAC37A012839}" type="sibTrans" cxnId="{8F23F029-F625-4FA0-9A6D-9107A6ADE4AB}">
      <dgm:prSet/>
      <dgm:spPr/>
      <dgm:t>
        <a:bodyPr/>
        <a:lstStyle/>
        <a:p>
          <a:endParaRPr lang="es-ES"/>
        </a:p>
      </dgm:t>
    </dgm:pt>
    <dgm:pt modelId="{A6D7336A-A7D8-4442-BB69-C2561DDD1863}">
      <dgm:prSet phldrT="[Texto]"/>
      <dgm:spPr/>
      <dgm:t>
        <a:bodyPr/>
        <a:lstStyle/>
        <a:p>
          <a:r>
            <a:rPr lang="es-ES" dirty="0" smtClean="0"/>
            <a:t>Bibliografía</a:t>
          </a:r>
          <a:endParaRPr lang="es-ES" dirty="0"/>
        </a:p>
      </dgm:t>
    </dgm:pt>
    <dgm:pt modelId="{E4CD198E-16B0-452A-81C1-0352ACC8E89A}" type="parTrans" cxnId="{B05463DD-67A8-418C-99AD-3BD927F57359}">
      <dgm:prSet/>
      <dgm:spPr/>
      <dgm:t>
        <a:bodyPr/>
        <a:lstStyle/>
        <a:p>
          <a:endParaRPr lang="es-ES"/>
        </a:p>
      </dgm:t>
    </dgm:pt>
    <dgm:pt modelId="{63FDACF4-2337-4DD6-9BA6-237B42CC20F9}" type="sibTrans" cxnId="{B05463DD-67A8-418C-99AD-3BD927F57359}">
      <dgm:prSet/>
      <dgm:spPr/>
      <dgm:t>
        <a:bodyPr/>
        <a:lstStyle/>
        <a:p>
          <a:endParaRPr lang="es-ES"/>
        </a:p>
      </dgm:t>
    </dgm:pt>
    <dgm:pt modelId="{3DAF314F-A7BD-4DF6-9F82-DDC5235F931B}">
      <dgm:prSet phldrT="[Texto]"/>
      <dgm:spPr/>
      <dgm:t>
        <a:bodyPr/>
        <a:lstStyle/>
        <a:p>
          <a:r>
            <a:rPr lang="es-ES" dirty="0" smtClean="0"/>
            <a:t>Conclusiones</a:t>
          </a:r>
          <a:endParaRPr lang="es-ES" dirty="0"/>
        </a:p>
      </dgm:t>
    </dgm:pt>
    <dgm:pt modelId="{F30470D9-B097-47E0-855E-2A729BF831F0}" type="parTrans" cxnId="{65FA405A-338A-4B40-B7E1-58CA3F518077}">
      <dgm:prSet/>
      <dgm:spPr/>
      <dgm:t>
        <a:bodyPr/>
        <a:lstStyle/>
        <a:p>
          <a:endParaRPr lang="es-ES"/>
        </a:p>
      </dgm:t>
    </dgm:pt>
    <dgm:pt modelId="{A5E4EA8D-C3DC-48C1-A71D-6A08EA253480}" type="sibTrans" cxnId="{65FA405A-338A-4B40-B7E1-58CA3F518077}">
      <dgm:prSet/>
      <dgm:spPr/>
      <dgm:t>
        <a:bodyPr/>
        <a:lstStyle/>
        <a:p>
          <a:endParaRPr lang="es-ES"/>
        </a:p>
      </dgm:t>
    </dgm:pt>
    <dgm:pt modelId="{6E84ADD9-08E7-4AA3-88B2-C9E40F9730C0}">
      <dgm:prSet phldrT="[Texto]"/>
      <dgm:spPr/>
      <dgm:t>
        <a:bodyPr/>
        <a:lstStyle/>
        <a:p>
          <a:r>
            <a:rPr lang="es-ES" dirty="0" smtClean="0"/>
            <a:t>IoT y tecnologías de Google</a:t>
          </a:r>
          <a:endParaRPr lang="es-ES" dirty="0"/>
        </a:p>
      </dgm:t>
    </dgm:pt>
    <dgm:pt modelId="{1DC793D1-E5D6-44B5-998E-72ABD77BE472}" type="parTrans" cxnId="{734CE015-A345-431B-A1BD-67B2A19D6FD1}">
      <dgm:prSet/>
      <dgm:spPr/>
      <dgm:t>
        <a:bodyPr/>
        <a:lstStyle/>
        <a:p>
          <a:endParaRPr lang="es-ES"/>
        </a:p>
      </dgm:t>
    </dgm:pt>
    <dgm:pt modelId="{12DF6221-0908-47D0-99EF-57091DDD22CF}" type="sibTrans" cxnId="{734CE015-A345-431B-A1BD-67B2A19D6FD1}">
      <dgm:prSet/>
      <dgm:spPr/>
      <dgm:t>
        <a:bodyPr/>
        <a:lstStyle/>
        <a:p>
          <a:endParaRPr lang="es-ES"/>
        </a:p>
      </dgm:t>
    </dgm:pt>
    <dgm:pt modelId="{719708B7-C100-4478-AC51-712517B9497A}">
      <dgm:prSet phldrT="[Texto]"/>
      <dgm:spPr/>
      <dgm:t>
        <a:bodyPr/>
        <a:lstStyle/>
        <a:p>
          <a:r>
            <a:rPr lang="es-ES" dirty="0" smtClean="0"/>
            <a:t>Android Things</a:t>
          </a:r>
          <a:endParaRPr lang="es-ES" dirty="0"/>
        </a:p>
      </dgm:t>
    </dgm:pt>
    <dgm:pt modelId="{6729D526-B92B-4625-86C0-70AC1210C525}" type="parTrans" cxnId="{B5EFDC3B-ECE2-4962-A892-B3663958D73E}">
      <dgm:prSet/>
      <dgm:spPr/>
      <dgm:t>
        <a:bodyPr/>
        <a:lstStyle/>
        <a:p>
          <a:endParaRPr lang="es-ES"/>
        </a:p>
      </dgm:t>
    </dgm:pt>
    <dgm:pt modelId="{20C8B127-1CB4-4C5A-93C6-E77C8634FAE3}" type="sibTrans" cxnId="{B5EFDC3B-ECE2-4962-A892-B3663958D73E}">
      <dgm:prSet/>
      <dgm:spPr/>
      <dgm:t>
        <a:bodyPr/>
        <a:lstStyle/>
        <a:p>
          <a:endParaRPr lang="es-ES"/>
        </a:p>
      </dgm:t>
    </dgm:pt>
    <dgm:pt modelId="{0DC7138B-16C6-4201-AE9E-8F17FE0661DD}">
      <dgm:prSet phldrT="[Texto]"/>
      <dgm:spPr/>
      <dgm:t>
        <a:bodyPr/>
        <a:lstStyle/>
        <a:p>
          <a:r>
            <a:rPr lang="es-ES" dirty="0" smtClean="0"/>
            <a:t>Weave</a:t>
          </a:r>
          <a:endParaRPr lang="es-ES" dirty="0"/>
        </a:p>
      </dgm:t>
    </dgm:pt>
    <dgm:pt modelId="{4F954034-D5A0-4E9B-9672-F2459AE75667}" type="parTrans" cxnId="{4509A2A6-4E11-4467-B685-69029ECDBCB7}">
      <dgm:prSet/>
      <dgm:spPr/>
      <dgm:t>
        <a:bodyPr/>
        <a:lstStyle/>
        <a:p>
          <a:endParaRPr lang="es-ES"/>
        </a:p>
      </dgm:t>
    </dgm:pt>
    <dgm:pt modelId="{1BCFE6C8-1A2A-4E83-B318-A8612A138DCB}" type="sibTrans" cxnId="{4509A2A6-4E11-4467-B685-69029ECDBCB7}">
      <dgm:prSet/>
      <dgm:spPr/>
      <dgm:t>
        <a:bodyPr/>
        <a:lstStyle/>
        <a:p>
          <a:endParaRPr lang="es-ES"/>
        </a:p>
      </dgm:t>
    </dgm:pt>
    <dgm:pt modelId="{A0F2FC51-6F94-4000-A229-73E70D8B9821}">
      <dgm:prSet phldrT="[Texto]"/>
      <dgm:spPr/>
      <dgm:t>
        <a:bodyPr/>
        <a:lstStyle/>
        <a:p>
          <a:r>
            <a:rPr lang="es-ES" dirty="0" smtClean="0"/>
            <a:t>Google Cloud Platform</a:t>
          </a:r>
          <a:endParaRPr lang="es-ES" dirty="0"/>
        </a:p>
      </dgm:t>
    </dgm:pt>
    <dgm:pt modelId="{4622D867-8279-4C3A-B3B7-B7BFD92CAE70}" type="parTrans" cxnId="{FD5E14E9-30EF-4CC2-B49A-2058C296FF9C}">
      <dgm:prSet/>
      <dgm:spPr/>
      <dgm:t>
        <a:bodyPr/>
        <a:lstStyle/>
        <a:p>
          <a:endParaRPr lang="es-ES"/>
        </a:p>
      </dgm:t>
    </dgm:pt>
    <dgm:pt modelId="{F1BDF216-A623-43AF-84B9-7DB36FCD9F15}" type="sibTrans" cxnId="{FD5E14E9-30EF-4CC2-B49A-2058C296FF9C}">
      <dgm:prSet/>
      <dgm:spPr/>
      <dgm:t>
        <a:bodyPr/>
        <a:lstStyle/>
        <a:p>
          <a:endParaRPr lang="es-ES"/>
        </a:p>
      </dgm:t>
    </dgm:pt>
    <dgm:pt modelId="{AD3EC36A-3AE5-40DF-87E3-75A9869C4D9E}" type="pres">
      <dgm:prSet presAssocID="{8F8BA982-B66B-493D-AE32-E463B06F1F5C}" presName="linear" presStyleCnt="0">
        <dgm:presLayoutVars>
          <dgm:dir/>
          <dgm:animLvl val="lvl"/>
          <dgm:resizeHandles val="exact"/>
        </dgm:presLayoutVars>
      </dgm:prSet>
      <dgm:spPr/>
    </dgm:pt>
    <dgm:pt modelId="{7198704D-80A7-4BDB-8720-CF8F9A5ADDDA}" type="pres">
      <dgm:prSet presAssocID="{078800E3-72EF-4036-86C4-4BC6E15D99C1}" presName="parentLin" presStyleCnt="0"/>
      <dgm:spPr/>
    </dgm:pt>
    <dgm:pt modelId="{45BAEBBA-767D-44FA-B555-52CD834EBC44}" type="pres">
      <dgm:prSet presAssocID="{078800E3-72EF-4036-86C4-4BC6E15D99C1}" presName="parentLeftMargin" presStyleLbl="node1" presStyleIdx="0" presStyleCnt="9"/>
      <dgm:spPr/>
    </dgm:pt>
    <dgm:pt modelId="{99C64639-1F89-49EF-984B-20D7581F071C}" type="pres">
      <dgm:prSet presAssocID="{078800E3-72EF-4036-86C4-4BC6E15D99C1}" presName="parentText" presStyleLbl="node1" presStyleIdx="0" presStyleCnt="9">
        <dgm:presLayoutVars>
          <dgm:chMax val="0"/>
          <dgm:bulletEnabled val="1"/>
        </dgm:presLayoutVars>
      </dgm:prSet>
      <dgm:spPr/>
      <dgm:t>
        <a:bodyPr/>
        <a:lstStyle/>
        <a:p>
          <a:endParaRPr lang="es-ES"/>
        </a:p>
      </dgm:t>
    </dgm:pt>
    <dgm:pt modelId="{68F3378F-374C-449F-A079-9E4B1A7D87AB}" type="pres">
      <dgm:prSet presAssocID="{078800E3-72EF-4036-86C4-4BC6E15D99C1}" presName="negativeSpace" presStyleCnt="0"/>
      <dgm:spPr/>
    </dgm:pt>
    <dgm:pt modelId="{E28578BC-18DD-40B2-B7AA-00680E55FB21}" type="pres">
      <dgm:prSet presAssocID="{078800E3-72EF-4036-86C4-4BC6E15D99C1}" presName="childText" presStyleLbl="conFgAcc1" presStyleIdx="0" presStyleCnt="9">
        <dgm:presLayoutVars>
          <dgm:bulletEnabled val="1"/>
        </dgm:presLayoutVars>
      </dgm:prSet>
      <dgm:spPr/>
    </dgm:pt>
    <dgm:pt modelId="{AA793CB0-7ABE-4C19-B366-B0895A09B0E6}" type="pres">
      <dgm:prSet presAssocID="{E76A6CDA-AB3A-4C93-9F13-4A77D22C16C3}" presName="spaceBetweenRectangles" presStyleCnt="0"/>
      <dgm:spPr/>
    </dgm:pt>
    <dgm:pt modelId="{816329C2-F262-4CAD-A3C1-98FAC677A0DE}" type="pres">
      <dgm:prSet presAssocID="{C216ED59-07E6-4AA8-A21E-13775EA3451A}" presName="parentLin" presStyleCnt="0"/>
      <dgm:spPr/>
    </dgm:pt>
    <dgm:pt modelId="{30A65FAF-E396-4230-A971-D37380742B44}" type="pres">
      <dgm:prSet presAssocID="{C216ED59-07E6-4AA8-A21E-13775EA3451A}" presName="parentLeftMargin" presStyleLbl="node1" presStyleIdx="0" presStyleCnt="9"/>
      <dgm:spPr/>
    </dgm:pt>
    <dgm:pt modelId="{5D1CCC16-8744-4610-8AEC-138AAC921410}" type="pres">
      <dgm:prSet presAssocID="{C216ED59-07E6-4AA8-A21E-13775EA3451A}" presName="parentText" presStyleLbl="node1" presStyleIdx="1" presStyleCnt="9">
        <dgm:presLayoutVars>
          <dgm:chMax val="0"/>
          <dgm:bulletEnabled val="1"/>
        </dgm:presLayoutVars>
      </dgm:prSet>
      <dgm:spPr/>
    </dgm:pt>
    <dgm:pt modelId="{EB6FE970-555A-4365-9E3C-9DA5F5A8AD35}" type="pres">
      <dgm:prSet presAssocID="{C216ED59-07E6-4AA8-A21E-13775EA3451A}" presName="negativeSpace" presStyleCnt="0"/>
      <dgm:spPr/>
    </dgm:pt>
    <dgm:pt modelId="{DE9079E6-3AC1-46F4-AFCA-CD613778250D}" type="pres">
      <dgm:prSet presAssocID="{C216ED59-07E6-4AA8-A21E-13775EA3451A}" presName="childText" presStyleLbl="conFgAcc1" presStyleIdx="1" presStyleCnt="9">
        <dgm:presLayoutVars>
          <dgm:bulletEnabled val="1"/>
        </dgm:presLayoutVars>
      </dgm:prSet>
      <dgm:spPr/>
    </dgm:pt>
    <dgm:pt modelId="{3C17EEE4-02EF-4FC9-B2A3-0B2E289C10BC}" type="pres">
      <dgm:prSet presAssocID="{2F675FB0-D093-462E-A2C2-66040B93724A}" presName="spaceBetweenRectangles" presStyleCnt="0"/>
      <dgm:spPr/>
    </dgm:pt>
    <dgm:pt modelId="{D61AC2C7-54F7-4570-B111-D437B7A646C1}" type="pres">
      <dgm:prSet presAssocID="{6E84ADD9-08E7-4AA3-88B2-C9E40F9730C0}" presName="parentLin" presStyleCnt="0"/>
      <dgm:spPr/>
    </dgm:pt>
    <dgm:pt modelId="{3534BB02-596C-4EC5-B161-42F59BD5A5C2}" type="pres">
      <dgm:prSet presAssocID="{6E84ADD9-08E7-4AA3-88B2-C9E40F9730C0}" presName="parentLeftMargin" presStyleLbl="node1" presStyleIdx="1" presStyleCnt="9"/>
      <dgm:spPr/>
    </dgm:pt>
    <dgm:pt modelId="{9277188A-01D7-4B49-8516-433E7F6060CB}" type="pres">
      <dgm:prSet presAssocID="{6E84ADD9-08E7-4AA3-88B2-C9E40F9730C0}" presName="parentText" presStyleLbl="node1" presStyleIdx="2" presStyleCnt="9">
        <dgm:presLayoutVars>
          <dgm:chMax val="0"/>
          <dgm:bulletEnabled val="1"/>
        </dgm:presLayoutVars>
      </dgm:prSet>
      <dgm:spPr/>
      <dgm:t>
        <a:bodyPr/>
        <a:lstStyle/>
        <a:p>
          <a:endParaRPr lang="es-ES"/>
        </a:p>
      </dgm:t>
    </dgm:pt>
    <dgm:pt modelId="{88D1925A-F636-45D5-B241-72E39B5B9538}" type="pres">
      <dgm:prSet presAssocID="{6E84ADD9-08E7-4AA3-88B2-C9E40F9730C0}" presName="negativeSpace" presStyleCnt="0"/>
      <dgm:spPr/>
    </dgm:pt>
    <dgm:pt modelId="{D159B3AC-7247-42BA-B119-B12BA5563CE7}" type="pres">
      <dgm:prSet presAssocID="{6E84ADD9-08E7-4AA3-88B2-C9E40F9730C0}" presName="childText" presStyleLbl="conFgAcc1" presStyleIdx="2" presStyleCnt="9">
        <dgm:presLayoutVars>
          <dgm:bulletEnabled val="1"/>
        </dgm:presLayoutVars>
      </dgm:prSet>
      <dgm:spPr/>
    </dgm:pt>
    <dgm:pt modelId="{A0DDE7D0-46CA-43F6-9D6A-FF92B4D75736}" type="pres">
      <dgm:prSet presAssocID="{12DF6221-0908-47D0-99EF-57091DDD22CF}" presName="spaceBetweenRectangles" presStyleCnt="0"/>
      <dgm:spPr/>
    </dgm:pt>
    <dgm:pt modelId="{7A03FC7B-A1E0-48FA-BE85-19B8A79A4073}" type="pres">
      <dgm:prSet presAssocID="{719708B7-C100-4478-AC51-712517B9497A}" presName="parentLin" presStyleCnt="0"/>
      <dgm:spPr/>
    </dgm:pt>
    <dgm:pt modelId="{C12E878E-FB95-436F-A316-EDEAEB35F7B8}" type="pres">
      <dgm:prSet presAssocID="{719708B7-C100-4478-AC51-712517B9497A}" presName="parentLeftMargin" presStyleLbl="node1" presStyleIdx="2" presStyleCnt="9"/>
      <dgm:spPr/>
    </dgm:pt>
    <dgm:pt modelId="{C0BDEE91-E5FF-43C9-A4AA-B72252BC66B6}" type="pres">
      <dgm:prSet presAssocID="{719708B7-C100-4478-AC51-712517B9497A}" presName="parentText" presStyleLbl="node1" presStyleIdx="3" presStyleCnt="9">
        <dgm:presLayoutVars>
          <dgm:chMax val="0"/>
          <dgm:bulletEnabled val="1"/>
        </dgm:presLayoutVars>
      </dgm:prSet>
      <dgm:spPr/>
    </dgm:pt>
    <dgm:pt modelId="{80FAB4BE-698D-41AD-A51B-F7A2593BA88D}" type="pres">
      <dgm:prSet presAssocID="{719708B7-C100-4478-AC51-712517B9497A}" presName="negativeSpace" presStyleCnt="0"/>
      <dgm:spPr/>
    </dgm:pt>
    <dgm:pt modelId="{3A73B27A-21A7-4C97-8E58-A46339A5E549}" type="pres">
      <dgm:prSet presAssocID="{719708B7-C100-4478-AC51-712517B9497A}" presName="childText" presStyleLbl="conFgAcc1" presStyleIdx="3" presStyleCnt="9">
        <dgm:presLayoutVars>
          <dgm:bulletEnabled val="1"/>
        </dgm:presLayoutVars>
      </dgm:prSet>
      <dgm:spPr/>
    </dgm:pt>
    <dgm:pt modelId="{8A969BB9-8501-4FEA-B5F0-8C8A9522C7C8}" type="pres">
      <dgm:prSet presAssocID="{20C8B127-1CB4-4C5A-93C6-E77C8634FAE3}" presName="spaceBetweenRectangles" presStyleCnt="0"/>
      <dgm:spPr/>
    </dgm:pt>
    <dgm:pt modelId="{8459E15E-BD8D-4FE6-9EAD-40808AF9A0E9}" type="pres">
      <dgm:prSet presAssocID="{0DC7138B-16C6-4201-AE9E-8F17FE0661DD}" presName="parentLin" presStyleCnt="0"/>
      <dgm:spPr/>
    </dgm:pt>
    <dgm:pt modelId="{F197C4AE-674C-4669-8D61-66B553C83CC1}" type="pres">
      <dgm:prSet presAssocID="{0DC7138B-16C6-4201-AE9E-8F17FE0661DD}" presName="parentLeftMargin" presStyleLbl="node1" presStyleIdx="3" presStyleCnt="9"/>
      <dgm:spPr/>
    </dgm:pt>
    <dgm:pt modelId="{38726379-BC09-41FA-A0E4-A1A24DABB2C9}" type="pres">
      <dgm:prSet presAssocID="{0DC7138B-16C6-4201-AE9E-8F17FE0661DD}" presName="parentText" presStyleLbl="node1" presStyleIdx="4" presStyleCnt="9">
        <dgm:presLayoutVars>
          <dgm:chMax val="0"/>
          <dgm:bulletEnabled val="1"/>
        </dgm:presLayoutVars>
      </dgm:prSet>
      <dgm:spPr/>
      <dgm:t>
        <a:bodyPr/>
        <a:lstStyle/>
        <a:p>
          <a:endParaRPr lang="es-ES"/>
        </a:p>
      </dgm:t>
    </dgm:pt>
    <dgm:pt modelId="{9F26D3BA-14C5-42C2-9F74-5F9BD50E8D97}" type="pres">
      <dgm:prSet presAssocID="{0DC7138B-16C6-4201-AE9E-8F17FE0661DD}" presName="negativeSpace" presStyleCnt="0"/>
      <dgm:spPr/>
    </dgm:pt>
    <dgm:pt modelId="{F4919B2A-8E5F-40D3-B08D-9E7550383198}" type="pres">
      <dgm:prSet presAssocID="{0DC7138B-16C6-4201-AE9E-8F17FE0661DD}" presName="childText" presStyleLbl="conFgAcc1" presStyleIdx="4" presStyleCnt="9">
        <dgm:presLayoutVars>
          <dgm:bulletEnabled val="1"/>
        </dgm:presLayoutVars>
      </dgm:prSet>
      <dgm:spPr/>
    </dgm:pt>
    <dgm:pt modelId="{BBD980D3-6353-43E5-8A1A-D35C6E6E3DB4}" type="pres">
      <dgm:prSet presAssocID="{1BCFE6C8-1A2A-4E83-B318-A8612A138DCB}" presName="spaceBetweenRectangles" presStyleCnt="0"/>
      <dgm:spPr/>
    </dgm:pt>
    <dgm:pt modelId="{B0A2EFA0-30D3-48F8-96FA-C04AD460743D}" type="pres">
      <dgm:prSet presAssocID="{A0F2FC51-6F94-4000-A229-73E70D8B9821}" presName="parentLin" presStyleCnt="0"/>
      <dgm:spPr/>
    </dgm:pt>
    <dgm:pt modelId="{3FA6723D-D924-40C2-8C69-D07B04BAF0C9}" type="pres">
      <dgm:prSet presAssocID="{A0F2FC51-6F94-4000-A229-73E70D8B9821}" presName="parentLeftMargin" presStyleLbl="node1" presStyleIdx="4" presStyleCnt="9"/>
      <dgm:spPr/>
    </dgm:pt>
    <dgm:pt modelId="{BDA4C581-04E2-4153-926B-EB22E2AA99CB}" type="pres">
      <dgm:prSet presAssocID="{A0F2FC51-6F94-4000-A229-73E70D8B9821}" presName="parentText" presStyleLbl="node1" presStyleIdx="5" presStyleCnt="9">
        <dgm:presLayoutVars>
          <dgm:chMax val="0"/>
          <dgm:bulletEnabled val="1"/>
        </dgm:presLayoutVars>
      </dgm:prSet>
      <dgm:spPr/>
    </dgm:pt>
    <dgm:pt modelId="{E4640B08-446A-4F33-9029-0A2B6FB88D14}" type="pres">
      <dgm:prSet presAssocID="{A0F2FC51-6F94-4000-A229-73E70D8B9821}" presName="negativeSpace" presStyleCnt="0"/>
      <dgm:spPr/>
    </dgm:pt>
    <dgm:pt modelId="{B03172E4-BA67-4E19-8A01-506AE40FBBB1}" type="pres">
      <dgm:prSet presAssocID="{A0F2FC51-6F94-4000-A229-73E70D8B9821}" presName="childText" presStyleLbl="conFgAcc1" presStyleIdx="5" presStyleCnt="9">
        <dgm:presLayoutVars>
          <dgm:bulletEnabled val="1"/>
        </dgm:presLayoutVars>
      </dgm:prSet>
      <dgm:spPr/>
    </dgm:pt>
    <dgm:pt modelId="{52BD5556-2760-49CD-A019-6445A7621C2F}" type="pres">
      <dgm:prSet presAssocID="{F1BDF216-A623-43AF-84B9-7DB36FCD9F15}" presName="spaceBetweenRectangles" presStyleCnt="0"/>
      <dgm:spPr/>
    </dgm:pt>
    <dgm:pt modelId="{411C5329-275E-4E0A-9DDC-CAFAEF66B707}" type="pres">
      <dgm:prSet presAssocID="{92C3B105-2C94-46FD-BEA2-822BDBCA64A5}" presName="parentLin" presStyleCnt="0"/>
      <dgm:spPr/>
    </dgm:pt>
    <dgm:pt modelId="{CD663B7C-4D22-490E-878D-AC24D9E0F175}" type="pres">
      <dgm:prSet presAssocID="{92C3B105-2C94-46FD-BEA2-822BDBCA64A5}" presName="parentLeftMargin" presStyleLbl="node1" presStyleIdx="5" presStyleCnt="9"/>
      <dgm:spPr/>
    </dgm:pt>
    <dgm:pt modelId="{0EB2AAB4-72B9-4D65-B096-32C15B2F6EAE}" type="pres">
      <dgm:prSet presAssocID="{92C3B105-2C94-46FD-BEA2-822BDBCA64A5}" presName="parentText" presStyleLbl="node1" presStyleIdx="6" presStyleCnt="9">
        <dgm:presLayoutVars>
          <dgm:chMax val="0"/>
          <dgm:bulletEnabled val="1"/>
        </dgm:presLayoutVars>
      </dgm:prSet>
      <dgm:spPr/>
      <dgm:t>
        <a:bodyPr/>
        <a:lstStyle/>
        <a:p>
          <a:endParaRPr lang="es-ES"/>
        </a:p>
      </dgm:t>
    </dgm:pt>
    <dgm:pt modelId="{110C66F4-D402-4831-BB2D-CAA72E1E422B}" type="pres">
      <dgm:prSet presAssocID="{92C3B105-2C94-46FD-BEA2-822BDBCA64A5}" presName="negativeSpace" presStyleCnt="0"/>
      <dgm:spPr/>
    </dgm:pt>
    <dgm:pt modelId="{476F321A-A674-44E5-9CDA-E09AAE4D55BA}" type="pres">
      <dgm:prSet presAssocID="{92C3B105-2C94-46FD-BEA2-822BDBCA64A5}" presName="childText" presStyleLbl="conFgAcc1" presStyleIdx="6" presStyleCnt="9">
        <dgm:presLayoutVars>
          <dgm:bulletEnabled val="1"/>
        </dgm:presLayoutVars>
      </dgm:prSet>
      <dgm:spPr/>
    </dgm:pt>
    <dgm:pt modelId="{748794E9-9FFA-4704-8162-03B5F705B016}" type="pres">
      <dgm:prSet presAssocID="{A71775D7-3B30-43FE-BE8D-AAC37A012839}" presName="spaceBetweenRectangles" presStyleCnt="0"/>
      <dgm:spPr/>
    </dgm:pt>
    <dgm:pt modelId="{E973B9EF-2B95-4520-A5F0-064074C84A55}" type="pres">
      <dgm:prSet presAssocID="{3DAF314F-A7BD-4DF6-9F82-DDC5235F931B}" presName="parentLin" presStyleCnt="0"/>
      <dgm:spPr/>
    </dgm:pt>
    <dgm:pt modelId="{34425A30-9515-4E26-9B0F-B454FF5D3CD3}" type="pres">
      <dgm:prSet presAssocID="{3DAF314F-A7BD-4DF6-9F82-DDC5235F931B}" presName="parentLeftMargin" presStyleLbl="node1" presStyleIdx="6" presStyleCnt="9"/>
      <dgm:spPr/>
    </dgm:pt>
    <dgm:pt modelId="{B080FC7B-AD37-42E7-A1D9-2DC4F2C5F325}" type="pres">
      <dgm:prSet presAssocID="{3DAF314F-A7BD-4DF6-9F82-DDC5235F931B}" presName="parentText" presStyleLbl="node1" presStyleIdx="7" presStyleCnt="9">
        <dgm:presLayoutVars>
          <dgm:chMax val="0"/>
          <dgm:bulletEnabled val="1"/>
        </dgm:presLayoutVars>
      </dgm:prSet>
      <dgm:spPr/>
      <dgm:t>
        <a:bodyPr/>
        <a:lstStyle/>
        <a:p>
          <a:endParaRPr lang="es-ES"/>
        </a:p>
      </dgm:t>
    </dgm:pt>
    <dgm:pt modelId="{6A8F08D3-82E8-4939-9696-94A1085D728A}" type="pres">
      <dgm:prSet presAssocID="{3DAF314F-A7BD-4DF6-9F82-DDC5235F931B}" presName="negativeSpace" presStyleCnt="0"/>
      <dgm:spPr/>
    </dgm:pt>
    <dgm:pt modelId="{BE22BAAA-FFF0-4FFC-8D75-99662A64ED5A}" type="pres">
      <dgm:prSet presAssocID="{3DAF314F-A7BD-4DF6-9F82-DDC5235F931B}" presName="childText" presStyleLbl="conFgAcc1" presStyleIdx="7" presStyleCnt="9">
        <dgm:presLayoutVars>
          <dgm:bulletEnabled val="1"/>
        </dgm:presLayoutVars>
      </dgm:prSet>
      <dgm:spPr/>
    </dgm:pt>
    <dgm:pt modelId="{7EED09E7-BB87-46DC-AEB1-4A9D6AF042C4}" type="pres">
      <dgm:prSet presAssocID="{A5E4EA8D-C3DC-48C1-A71D-6A08EA253480}" presName="spaceBetweenRectangles" presStyleCnt="0"/>
      <dgm:spPr/>
    </dgm:pt>
    <dgm:pt modelId="{40C90991-E2E2-4FB7-8235-B3E4D03BB689}" type="pres">
      <dgm:prSet presAssocID="{A6D7336A-A7D8-4442-BB69-C2561DDD1863}" presName="parentLin" presStyleCnt="0"/>
      <dgm:spPr/>
    </dgm:pt>
    <dgm:pt modelId="{409E0EA2-824D-4218-9749-04174E278083}" type="pres">
      <dgm:prSet presAssocID="{A6D7336A-A7D8-4442-BB69-C2561DDD1863}" presName="parentLeftMargin" presStyleLbl="node1" presStyleIdx="7" presStyleCnt="9"/>
      <dgm:spPr/>
    </dgm:pt>
    <dgm:pt modelId="{B9BB8FDB-D302-4643-BF1A-2CFD827A9132}" type="pres">
      <dgm:prSet presAssocID="{A6D7336A-A7D8-4442-BB69-C2561DDD1863}" presName="parentText" presStyleLbl="node1" presStyleIdx="8" presStyleCnt="9">
        <dgm:presLayoutVars>
          <dgm:chMax val="0"/>
          <dgm:bulletEnabled val="1"/>
        </dgm:presLayoutVars>
      </dgm:prSet>
      <dgm:spPr/>
    </dgm:pt>
    <dgm:pt modelId="{0654688A-9B91-42B2-9406-6BE95EEC0902}" type="pres">
      <dgm:prSet presAssocID="{A6D7336A-A7D8-4442-BB69-C2561DDD1863}" presName="negativeSpace" presStyleCnt="0"/>
      <dgm:spPr/>
    </dgm:pt>
    <dgm:pt modelId="{83830EE5-406F-4692-8B70-6123D67EE85C}" type="pres">
      <dgm:prSet presAssocID="{A6D7336A-A7D8-4442-BB69-C2561DDD1863}" presName="childText" presStyleLbl="conFgAcc1" presStyleIdx="8" presStyleCnt="9">
        <dgm:presLayoutVars>
          <dgm:bulletEnabled val="1"/>
        </dgm:presLayoutVars>
      </dgm:prSet>
      <dgm:spPr/>
    </dgm:pt>
  </dgm:ptLst>
  <dgm:cxnLst>
    <dgm:cxn modelId="{53772537-8AF6-457E-8186-ADF9CCF78BC2}" type="presOf" srcId="{078800E3-72EF-4036-86C4-4BC6E15D99C1}" destId="{99C64639-1F89-49EF-984B-20D7581F071C}" srcOrd="1" destOrd="0" presId="urn:microsoft.com/office/officeart/2005/8/layout/list1"/>
    <dgm:cxn modelId="{8A8270E3-B6DD-472F-B3E1-3AEFBB670B3D}" type="presOf" srcId="{719708B7-C100-4478-AC51-712517B9497A}" destId="{C0BDEE91-E5FF-43C9-A4AA-B72252BC66B6}" srcOrd="1" destOrd="0" presId="urn:microsoft.com/office/officeart/2005/8/layout/list1"/>
    <dgm:cxn modelId="{2EB58FD8-6A6A-46C8-8B4A-570F499B8816}" type="presOf" srcId="{3DAF314F-A7BD-4DF6-9F82-DDC5235F931B}" destId="{34425A30-9515-4E26-9B0F-B454FF5D3CD3}" srcOrd="0" destOrd="0" presId="urn:microsoft.com/office/officeart/2005/8/layout/list1"/>
    <dgm:cxn modelId="{C3D99420-AADE-41E2-8F19-4825C0B910D8}" srcId="{8F8BA982-B66B-493D-AE32-E463B06F1F5C}" destId="{078800E3-72EF-4036-86C4-4BC6E15D99C1}" srcOrd="0" destOrd="0" parTransId="{479A3943-45CB-4495-A7B7-8AD22D482143}" sibTransId="{E76A6CDA-AB3A-4C93-9F13-4A77D22C16C3}"/>
    <dgm:cxn modelId="{B05463DD-67A8-418C-99AD-3BD927F57359}" srcId="{8F8BA982-B66B-493D-AE32-E463B06F1F5C}" destId="{A6D7336A-A7D8-4442-BB69-C2561DDD1863}" srcOrd="8" destOrd="0" parTransId="{E4CD198E-16B0-452A-81C1-0352ACC8E89A}" sibTransId="{63FDACF4-2337-4DD6-9BA6-237B42CC20F9}"/>
    <dgm:cxn modelId="{33B89C3A-9429-4AA6-A0FD-7659A2099D0E}" type="presOf" srcId="{A6D7336A-A7D8-4442-BB69-C2561DDD1863}" destId="{B9BB8FDB-D302-4643-BF1A-2CFD827A9132}" srcOrd="1" destOrd="0" presId="urn:microsoft.com/office/officeart/2005/8/layout/list1"/>
    <dgm:cxn modelId="{AA8EC715-E6A8-4C26-959F-339E0E17D747}" srcId="{8F8BA982-B66B-493D-AE32-E463B06F1F5C}" destId="{C216ED59-07E6-4AA8-A21E-13775EA3451A}" srcOrd="1" destOrd="0" parTransId="{649E58FA-8ABE-44B8-A040-0D84D0B37E78}" sibTransId="{2F675FB0-D093-462E-A2C2-66040B93724A}"/>
    <dgm:cxn modelId="{ABE9ABAA-4A31-4BEC-9E16-FC1251BABFA7}" type="presOf" srcId="{6E84ADD9-08E7-4AA3-88B2-C9E40F9730C0}" destId="{3534BB02-596C-4EC5-B161-42F59BD5A5C2}" srcOrd="0" destOrd="0" presId="urn:microsoft.com/office/officeart/2005/8/layout/list1"/>
    <dgm:cxn modelId="{44C9039A-557F-4616-BB19-7DFFE7B772EA}" type="presOf" srcId="{92C3B105-2C94-46FD-BEA2-822BDBCA64A5}" destId="{CD663B7C-4D22-490E-878D-AC24D9E0F175}" srcOrd="0" destOrd="0" presId="urn:microsoft.com/office/officeart/2005/8/layout/list1"/>
    <dgm:cxn modelId="{23EA71C7-20A9-401C-857F-CA777C1977F1}" type="presOf" srcId="{92C3B105-2C94-46FD-BEA2-822BDBCA64A5}" destId="{0EB2AAB4-72B9-4D65-B096-32C15B2F6EAE}" srcOrd="1" destOrd="0" presId="urn:microsoft.com/office/officeart/2005/8/layout/list1"/>
    <dgm:cxn modelId="{734CE015-A345-431B-A1BD-67B2A19D6FD1}" srcId="{8F8BA982-B66B-493D-AE32-E463B06F1F5C}" destId="{6E84ADD9-08E7-4AA3-88B2-C9E40F9730C0}" srcOrd="2" destOrd="0" parTransId="{1DC793D1-E5D6-44B5-998E-72ABD77BE472}" sibTransId="{12DF6221-0908-47D0-99EF-57091DDD22CF}"/>
    <dgm:cxn modelId="{159ABBA0-7367-4884-8DC5-FCC5E8F968D3}" type="presOf" srcId="{6E84ADD9-08E7-4AA3-88B2-C9E40F9730C0}" destId="{9277188A-01D7-4B49-8516-433E7F6060CB}" srcOrd="1" destOrd="0" presId="urn:microsoft.com/office/officeart/2005/8/layout/list1"/>
    <dgm:cxn modelId="{C6C3C922-03F2-44BF-9C43-10B400AEC2DE}" type="presOf" srcId="{3DAF314F-A7BD-4DF6-9F82-DDC5235F931B}" destId="{B080FC7B-AD37-42E7-A1D9-2DC4F2C5F325}" srcOrd="1" destOrd="0" presId="urn:microsoft.com/office/officeart/2005/8/layout/list1"/>
    <dgm:cxn modelId="{8F23F029-F625-4FA0-9A6D-9107A6ADE4AB}" srcId="{8F8BA982-B66B-493D-AE32-E463B06F1F5C}" destId="{92C3B105-2C94-46FD-BEA2-822BDBCA64A5}" srcOrd="6" destOrd="0" parTransId="{9257D681-E1DD-4999-A61B-0EC7F85D7ED5}" sibTransId="{A71775D7-3B30-43FE-BE8D-AAC37A012839}"/>
    <dgm:cxn modelId="{B5EFDC3B-ECE2-4962-A892-B3663958D73E}" srcId="{8F8BA982-B66B-493D-AE32-E463B06F1F5C}" destId="{719708B7-C100-4478-AC51-712517B9497A}" srcOrd="3" destOrd="0" parTransId="{6729D526-B92B-4625-86C0-70AC1210C525}" sibTransId="{20C8B127-1CB4-4C5A-93C6-E77C8634FAE3}"/>
    <dgm:cxn modelId="{DAF898B7-FA37-4CA7-9BEC-8918669092F4}" type="presOf" srcId="{078800E3-72EF-4036-86C4-4BC6E15D99C1}" destId="{45BAEBBA-767D-44FA-B555-52CD834EBC44}" srcOrd="0" destOrd="0" presId="urn:microsoft.com/office/officeart/2005/8/layout/list1"/>
    <dgm:cxn modelId="{DFE453A2-6DC1-4145-8472-F18ABEC2B9E8}" type="presOf" srcId="{A6D7336A-A7D8-4442-BB69-C2561DDD1863}" destId="{409E0EA2-824D-4218-9749-04174E278083}" srcOrd="0" destOrd="0" presId="urn:microsoft.com/office/officeart/2005/8/layout/list1"/>
    <dgm:cxn modelId="{A69A2AD7-ECCF-463F-BD68-525AB7D989E7}" type="presOf" srcId="{0DC7138B-16C6-4201-AE9E-8F17FE0661DD}" destId="{F197C4AE-674C-4669-8D61-66B553C83CC1}" srcOrd="0" destOrd="0" presId="urn:microsoft.com/office/officeart/2005/8/layout/list1"/>
    <dgm:cxn modelId="{28AA993A-7DB8-4053-8566-36C99ACC5FB1}" type="presOf" srcId="{A0F2FC51-6F94-4000-A229-73E70D8B9821}" destId="{3FA6723D-D924-40C2-8C69-D07B04BAF0C9}" srcOrd="0" destOrd="0" presId="urn:microsoft.com/office/officeart/2005/8/layout/list1"/>
    <dgm:cxn modelId="{6C0D596C-E964-47AD-81AA-57A7AFB9BFAE}" type="presOf" srcId="{C216ED59-07E6-4AA8-A21E-13775EA3451A}" destId="{5D1CCC16-8744-4610-8AEC-138AAC921410}" srcOrd="1" destOrd="0" presId="urn:microsoft.com/office/officeart/2005/8/layout/list1"/>
    <dgm:cxn modelId="{FD5E14E9-30EF-4CC2-B49A-2058C296FF9C}" srcId="{8F8BA982-B66B-493D-AE32-E463B06F1F5C}" destId="{A0F2FC51-6F94-4000-A229-73E70D8B9821}" srcOrd="5" destOrd="0" parTransId="{4622D867-8279-4C3A-B3B7-B7BFD92CAE70}" sibTransId="{F1BDF216-A623-43AF-84B9-7DB36FCD9F15}"/>
    <dgm:cxn modelId="{EED70CB5-A414-43A8-9004-CD73AC33FFA2}" type="presOf" srcId="{C216ED59-07E6-4AA8-A21E-13775EA3451A}" destId="{30A65FAF-E396-4230-A971-D37380742B44}" srcOrd="0" destOrd="0" presId="urn:microsoft.com/office/officeart/2005/8/layout/list1"/>
    <dgm:cxn modelId="{4CB386D0-43B3-413A-A494-B136165980BF}" type="presOf" srcId="{A0F2FC51-6F94-4000-A229-73E70D8B9821}" destId="{BDA4C581-04E2-4153-926B-EB22E2AA99CB}" srcOrd="1" destOrd="0" presId="urn:microsoft.com/office/officeart/2005/8/layout/list1"/>
    <dgm:cxn modelId="{6360738B-6394-4E99-9703-A04626390CB0}" type="presOf" srcId="{0DC7138B-16C6-4201-AE9E-8F17FE0661DD}" destId="{38726379-BC09-41FA-A0E4-A1A24DABB2C9}" srcOrd="1" destOrd="0" presId="urn:microsoft.com/office/officeart/2005/8/layout/list1"/>
    <dgm:cxn modelId="{4509A2A6-4E11-4467-B685-69029ECDBCB7}" srcId="{8F8BA982-B66B-493D-AE32-E463B06F1F5C}" destId="{0DC7138B-16C6-4201-AE9E-8F17FE0661DD}" srcOrd="4" destOrd="0" parTransId="{4F954034-D5A0-4E9B-9672-F2459AE75667}" sibTransId="{1BCFE6C8-1A2A-4E83-B318-A8612A138DCB}"/>
    <dgm:cxn modelId="{264FD9B8-BA4D-417E-8F66-6DA354CF76A4}" type="presOf" srcId="{8F8BA982-B66B-493D-AE32-E463B06F1F5C}" destId="{AD3EC36A-3AE5-40DF-87E3-75A9869C4D9E}" srcOrd="0" destOrd="0" presId="urn:microsoft.com/office/officeart/2005/8/layout/list1"/>
    <dgm:cxn modelId="{65FA405A-338A-4B40-B7E1-58CA3F518077}" srcId="{8F8BA982-B66B-493D-AE32-E463B06F1F5C}" destId="{3DAF314F-A7BD-4DF6-9F82-DDC5235F931B}" srcOrd="7" destOrd="0" parTransId="{F30470D9-B097-47E0-855E-2A729BF831F0}" sibTransId="{A5E4EA8D-C3DC-48C1-A71D-6A08EA253480}"/>
    <dgm:cxn modelId="{64717CF4-E52D-4456-88CA-65F9C88D8820}" type="presOf" srcId="{719708B7-C100-4478-AC51-712517B9497A}" destId="{C12E878E-FB95-436F-A316-EDEAEB35F7B8}" srcOrd="0" destOrd="0" presId="urn:microsoft.com/office/officeart/2005/8/layout/list1"/>
    <dgm:cxn modelId="{AB5B8E32-4813-4C08-84D2-C6C94C737F4E}" type="presParOf" srcId="{AD3EC36A-3AE5-40DF-87E3-75A9869C4D9E}" destId="{7198704D-80A7-4BDB-8720-CF8F9A5ADDDA}" srcOrd="0" destOrd="0" presId="urn:microsoft.com/office/officeart/2005/8/layout/list1"/>
    <dgm:cxn modelId="{E86A648A-87A7-4656-A568-7DF6D4AB68A8}" type="presParOf" srcId="{7198704D-80A7-4BDB-8720-CF8F9A5ADDDA}" destId="{45BAEBBA-767D-44FA-B555-52CD834EBC44}" srcOrd="0" destOrd="0" presId="urn:microsoft.com/office/officeart/2005/8/layout/list1"/>
    <dgm:cxn modelId="{B26E4635-FCDB-4E96-B1F2-00C91902D9EA}" type="presParOf" srcId="{7198704D-80A7-4BDB-8720-CF8F9A5ADDDA}" destId="{99C64639-1F89-49EF-984B-20D7581F071C}" srcOrd="1" destOrd="0" presId="urn:microsoft.com/office/officeart/2005/8/layout/list1"/>
    <dgm:cxn modelId="{D1F4B9CC-0177-4E0B-AFB6-ABEC0F8AEDF0}" type="presParOf" srcId="{AD3EC36A-3AE5-40DF-87E3-75A9869C4D9E}" destId="{68F3378F-374C-449F-A079-9E4B1A7D87AB}" srcOrd="1" destOrd="0" presId="urn:microsoft.com/office/officeart/2005/8/layout/list1"/>
    <dgm:cxn modelId="{FD344ECE-61D7-4908-83A4-8D743F7E65B0}" type="presParOf" srcId="{AD3EC36A-3AE5-40DF-87E3-75A9869C4D9E}" destId="{E28578BC-18DD-40B2-B7AA-00680E55FB21}" srcOrd="2" destOrd="0" presId="urn:microsoft.com/office/officeart/2005/8/layout/list1"/>
    <dgm:cxn modelId="{760AABAF-BED1-476A-8362-6305591EC5B0}" type="presParOf" srcId="{AD3EC36A-3AE5-40DF-87E3-75A9869C4D9E}" destId="{AA793CB0-7ABE-4C19-B366-B0895A09B0E6}" srcOrd="3" destOrd="0" presId="urn:microsoft.com/office/officeart/2005/8/layout/list1"/>
    <dgm:cxn modelId="{96C333EF-8C0F-4705-A12C-5B01D582BDC0}" type="presParOf" srcId="{AD3EC36A-3AE5-40DF-87E3-75A9869C4D9E}" destId="{816329C2-F262-4CAD-A3C1-98FAC677A0DE}" srcOrd="4" destOrd="0" presId="urn:microsoft.com/office/officeart/2005/8/layout/list1"/>
    <dgm:cxn modelId="{7A0B5CF1-AACC-4FA8-80AC-8BAEE2B04169}" type="presParOf" srcId="{816329C2-F262-4CAD-A3C1-98FAC677A0DE}" destId="{30A65FAF-E396-4230-A971-D37380742B44}" srcOrd="0" destOrd="0" presId="urn:microsoft.com/office/officeart/2005/8/layout/list1"/>
    <dgm:cxn modelId="{5A69D440-5E5E-4FC6-A156-92A7CC6573D1}" type="presParOf" srcId="{816329C2-F262-4CAD-A3C1-98FAC677A0DE}" destId="{5D1CCC16-8744-4610-8AEC-138AAC921410}" srcOrd="1" destOrd="0" presId="urn:microsoft.com/office/officeart/2005/8/layout/list1"/>
    <dgm:cxn modelId="{580CBE5C-2B16-4E9E-A7B8-FF5D317A170E}" type="presParOf" srcId="{AD3EC36A-3AE5-40DF-87E3-75A9869C4D9E}" destId="{EB6FE970-555A-4365-9E3C-9DA5F5A8AD35}" srcOrd="5" destOrd="0" presId="urn:microsoft.com/office/officeart/2005/8/layout/list1"/>
    <dgm:cxn modelId="{4700F9B5-4742-41C9-A133-69A9C6634F93}" type="presParOf" srcId="{AD3EC36A-3AE5-40DF-87E3-75A9869C4D9E}" destId="{DE9079E6-3AC1-46F4-AFCA-CD613778250D}" srcOrd="6" destOrd="0" presId="urn:microsoft.com/office/officeart/2005/8/layout/list1"/>
    <dgm:cxn modelId="{10C44B74-1348-43F3-A0D3-7EF271DAAFBA}" type="presParOf" srcId="{AD3EC36A-3AE5-40DF-87E3-75A9869C4D9E}" destId="{3C17EEE4-02EF-4FC9-B2A3-0B2E289C10BC}" srcOrd="7" destOrd="0" presId="urn:microsoft.com/office/officeart/2005/8/layout/list1"/>
    <dgm:cxn modelId="{6E17F148-A1D9-4129-B5E0-1F0670463C77}" type="presParOf" srcId="{AD3EC36A-3AE5-40DF-87E3-75A9869C4D9E}" destId="{D61AC2C7-54F7-4570-B111-D437B7A646C1}" srcOrd="8" destOrd="0" presId="urn:microsoft.com/office/officeart/2005/8/layout/list1"/>
    <dgm:cxn modelId="{8F6D5B00-CC59-4BAD-A231-C20013C1E63C}" type="presParOf" srcId="{D61AC2C7-54F7-4570-B111-D437B7A646C1}" destId="{3534BB02-596C-4EC5-B161-42F59BD5A5C2}" srcOrd="0" destOrd="0" presId="urn:microsoft.com/office/officeart/2005/8/layout/list1"/>
    <dgm:cxn modelId="{B283132C-D0B6-4FE0-A9D8-C317FFE63580}" type="presParOf" srcId="{D61AC2C7-54F7-4570-B111-D437B7A646C1}" destId="{9277188A-01D7-4B49-8516-433E7F6060CB}" srcOrd="1" destOrd="0" presId="urn:microsoft.com/office/officeart/2005/8/layout/list1"/>
    <dgm:cxn modelId="{2D045649-8316-45E8-9A26-DC9C30EEF5C1}" type="presParOf" srcId="{AD3EC36A-3AE5-40DF-87E3-75A9869C4D9E}" destId="{88D1925A-F636-45D5-B241-72E39B5B9538}" srcOrd="9" destOrd="0" presId="urn:microsoft.com/office/officeart/2005/8/layout/list1"/>
    <dgm:cxn modelId="{69D5FEC0-6706-4A53-8659-B399CAAC097A}" type="presParOf" srcId="{AD3EC36A-3AE5-40DF-87E3-75A9869C4D9E}" destId="{D159B3AC-7247-42BA-B119-B12BA5563CE7}" srcOrd="10" destOrd="0" presId="urn:microsoft.com/office/officeart/2005/8/layout/list1"/>
    <dgm:cxn modelId="{8E868251-E409-4ACB-B0A9-251AA0128F26}" type="presParOf" srcId="{AD3EC36A-3AE5-40DF-87E3-75A9869C4D9E}" destId="{A0DDE7D0-46CA-43F6-9D6A-FF92B4D75736}" srcOrd="11" destOrd="0" presId="urn:microsoft.com/office/officeart/2005/8/layout/list1"/>
    <dgm:cxn modelId="{DB715011-B561-48B9-9AA2-6E2EAC936568}" type="presParOf" srcId="{AD3EC36A-3AE5-40DF-87E3-75A9869C4D9E}" destId="{7A03FC7B-A1E0-48FA-BE85-19B8A79A4073}" srcOrd="12" destOrd="0" presId="urn:microsoft.com/office/officeart/2005/8/layout/list1"/>
    <dgm:cxn modelId="{9CCF0C26-6D57-47D1-88A5-8254723A8525}" type="presParOf" srcId="{7A03FC7B-A1E0-48FA-BE85-19B8A79A4073}" destId="{C12E878E-FB95-436F-A316-EDEAEB35F7B8}" srcOrd="0" destOrd="0" presId="urn:microsoft.com/office/officeart/2005/8/layout/list1"/>
    <dgm:cxn modelId="{23B88585-AF90-4C40-92F7-BACAC01D3DF1}" type="presParOf" srcId="{7A03FC7B-A1E0-48FA-BE85-19B8A79A4073}" destId="{C0BDEE91-E5FF-43C9-A4AA-B72252BC66B6}" srcOrd="1" destOrd="0" presId="urn:microsoft.com/office/officeart/2005/8/layout/list1"/>
    <dgm:cxn modelId="{4E9C3E90-A8A3-4994-8F99-FDDA15F24305}" type="presParOf" srcId="{AD3EC36A-3AE5-40DF-87E3-75A9869C4D9E}" destId="{80FAB4BE-698D-41AD-A51B-F7A2593BA88D}" srcOrd="13" destOrd="0" presId="urn:microsoft.com/office/officeart/2005/8/layout/list1"/>
    <dgm:cxn modelId="{062554FA-B937-427F-90A3-74EA2E60D2D4}" type="presParOf" srcId="{AD3EC36A-3AE5-40DF-87E3-75A9869C4D9E}" destId="{3A73B27A-21A7-4C97-8E58-A46339A5E549}" srcOrd="14" destOrd="0" presId="urn:microsoft.com/office/officeart/2005/8/layout/list1"/>
    <dgm:cxn modelId="{77C4D4A0-793E-4015-9DE0-D0950002BD08}" type="presParOf" srcId="{AD3EC36A-3AE5-40DF-87E3-75A9869C4D9E}" destId="{8A969BB9-8501-4FEA-B5F0-8C8A9522C7C8}" srcOrd="15" destOrd="0" presId="urn:microsoft.com/office/officeart/2005/8/layout/list1"/>
    <dgm:cxn modelId="{4A1E3563-38C9-447E-AB2E-38120A105186}" type="presParOf" srcId="{AD3EC36A-3AE5-40DF-87E3-75A9869C4D9E}" destId="{8459E15E-BD8D-4FE6-9EAD-40808AF9A0E9}" srcOrd="16" destOrd="0" presId="urn:microsoft.com/office/officeart/2005/8/layout/list1"/>
    <dgm:cxn modelId="{74B85B40-AE2F-439C-BB8C-050549CFFA6D}" type="presParOf" srcId="{8459E15E-BD8D-4FE6-9EAD-40808AF9A0E9}" destId="{F197C4AE-674C-4669-8D61-66B553C83CC1}" srcOrd="0" destOrd="0" presId="urn:microsoft.com/office/officeart/2005/8/layout/list1"/>
    <dgm:cxn modelId="{E3F5378B-158D-4DC6-85DF-F4D065ABCBF1}" type="presParOf" srcId="{8459E15E-BD8D-4FE6-9EAD-40808AF9A0E9}" destId="{38726379-BC09-41FA-A0E4-A1A24DABB2C9}" srcOrd="1" destOrd="0" presId="urn:microsoft.com/office/officeart/2005/8/layout/list1"/>
    <dgm:cxn modelId="{E9CCD6F0-80E5-4D5B-8893-7A5977A4444D}" type="presParOf" srcId="{AD3EC36A-3AE5-40DF-87E3-75A9869C4D9E}" destId="{9F26D3BA-14C5-42C2-9F74-5F9BD50E8D97}" srcOrd="17" destOrd="0" presId="urn:microsoft.com/office/officeart/2005/8/layout/list1"/>
    <dgm:cxn modelId="{5FF0FD0A-7090-4F2E-8BDA-3A24E06C19E4}" type="presParOf" srcId="{AD3EC36A-3AE5-40DF-87E3-75A9869C4D9E}" destId="{F4919B2A-8E5F-40D3-B08D-9E7550383198}" srcOrd="18" destOrd="0" presId="urn:microsoft.com/office/officeart/2005/8/layout/list1"/>
    <dgm:cxn modelId="{8BDE3358-13C3-4C76-9995-7F1660C1DB79}" type="presParOf" srcId="{AD3EC36A-3AE5-40DF-87E3-75A9869C4D9E}" destId="{BBD980D3-6353-43E5-8A1A-D35C6E6E3DB4}" srcOrd="19" destOrd="0" presId="urn:microsoft.com/office/officeart/2005/8/layout/list1"/>
    <dgm:cxn modelId="{6722A81B-DBD6-48D4-832A-844349868419}" type="presParOf" srcId="{AD3EC36A-3AE5-40DF-87E3-75A9869C4D9E}" destId="{B0A2EFA0-30D3-48F8-96FA-C04AD460743D}" srcOrd="20" destOrd="0" presId="urn:microsoft.com/office/officeart/2005/8/layout/list1"/>
    <dgm:cxn modelId="{FF247E2C-929C-4D47-B3F5-ED4531E04382}" type="presParOf" srcId="{B0A2EFA0-30D3-48F8-96FA-C04AD460743D}" destId="{3FA6723D-D924-40C2-8C69-D07B04BAF0C9}" srcOrd="0" destOrd="0" presId="urn:microsoft.com/office/officeart/2005/8/layout/list1"/>
    <dgm:cxn modelId="{B2D9AF7F-7679-49DD-99A8-730F216ACC36}" type="presParOf" srcId="{B0A2EFA0-30D3-48F8-96FA-C04AD460743D}" destId="{BDA4C581-04E2-4153-926B-EB22E2AA99CB}" srcOrd="1" destOrd="0" presId="urn:microsoft.com/office/officeart/2005/8/layout/list1"/>
    <dgm:cxn modelId="{DCCBAC24-024C-4E92-878E-F6D7A3FBE70C}" type="presParOf" srcId="{AD3EC36A-3AE5-40DF-87E3-75A9869C4D9E}" destId="{E4640B08-446A-4F33-9029-0A2B6FB88D14}" srcOrd="21" destOrd="0" presId="urn:microsoft.com/office/officeart/2005/8/layout/list1"/>
    <dgm:cxn modelId="{336FD4B0-9322-427D-86CE-B023226944C5}" type="presParOf" srcId="{AD3EC36A-3AE5-40DF-87E3-75A9869C4D9E}" destId="{B03172E4-BA67-4E19-8A01-506AE40FBBB1}" srcOrd="22" destOrd="0" presId="urn:microsoft.com/office/officeart/2005/8/layout/list1"/>
    <dgm:cxn modelId="{F99BEBD9-FAD6-43E1-8B1A-057522F3659F}" type="presParOf" srcId="{AD3EC36A-3AE5-40DF-87E3-75A9869C4D9E}" destId="{52BD5556-2760-49CD-A019-6445A7621C2F}" srcOrd="23" destOrd="0" presId="urn:microsoft.com/office/officeart/2005/8/layout/list1"/>
    <dgm:cxn modelId="{A87893D8-1F26-4613-89EE-2ECD369F098E}" type="presParOf" srcId="{AD3EC36A-3AE5-40DF-87E3-75A9869C4D9E}" destId="{411C5329-275E-4E0A-9DDC-CAFAEF66B707}" srcOrd="24" destOrd="0" presId="urn:microsoft.com/office/officeart/2005/8/layout/list1"/>
    <dgm:cxn modelId="{AFE3B4B8-4FB8-408B-B7F9-2116994B526C}" type="presParOf" srcId="{411C5329-275E-4E0A-9DDC-CAFAEF66B707}" destId="{CD663B7C-4D22-490E-878D-AC24D9E0F175}" srcOrd="0" destOrd="0" presId="urn:microsoft.com/office/officeart/2005/8/layout/list1"/>
    <dgm:cxn modelId="{17B7F644-93D8-47DC-9983-9C60D4751A86}" type="presParOf" srcId="{411C5329-275E-4E0A-9DDC-CAFAEF66B707}" destId="{0EB2AAB4-72B9-4D65-B096-32C15B2F6EAE}" srcOrd="1" destOrd="0" presId="urn:microsoft.com/office/officeart/2005/8/layout/list1"/>
    <dgm:cxn modelId="{A361F655-BE04-4BEB-A9E8-E71664903299}" type="presParOf" srcId="{AD3EC36A-3AE5-40DF-87E3-75A9869C4D9E}" destId="{110C66F4-D402-4831-BB2D-CAA72E1E422B}" srcOrd="25" destOrd="0" presId="urn:microsoft.com/office/officeart/2005/8/layout/list1"/>
    <dgm:cxn modelId="{9234AEF9-8C46-44C0-AE09-00B54A12C8F7}" type="presParOf" srcId="{AD3EC36A-3AE5-40DF-87E3-75A9869C4D9E}" destId="{476F321A-A674-44E5-9CDA-E09AAE4D55BA}" srcOrd="26" destOrd="0" presId="urn:microsoft.com/office/officeart/2005/8/layout/list1"/>
    <dgm:cxn modelId="{F794941D-F244-47AB-ABBC-CFD9363D083A}" type="presParOf" srcId="{AD3EC36A-3AE5-40DF-87E3-75A9869C4D9E}" destId="{748794E9-9FFA-4704-8162-03B5F705B016}" srcOrd="27" destOrd="0" presId="urn:microsoft.com/office/officeart/2005/8/layout/list1"/>
    <dgm:cxn modelId="{CD6DE5A3-CE87-4E7E-82EB-97F44F866C8A}" type="presParOf" srcId="{AD3EC36A-3AE5-40DF-87E3-75A9869C4D9E}" destId="{E973B9EF-2B95-4520-A5F0-064074C84A55}" srcOrd="28" destOrd="0" presId="urn:microsoft.com/office/officeart/2005/8/layout/list1"/>
    <dgm:cxn modelId="{4F660AC3-E763-4F3E-AC4E-FCA5B27CFC8A}" type="presParOf" srcId="{E973B9EF-2B95-4520-A5F0-064074C84A55}" destId="{34425A30-9515-4E26-9B0F-B454FF5D3CD3}" srcOrd="0" destOrd="0" presId="urn:microsoft.com/office/officeart/2005/8/layout/list1"/>
    <dgm:cxn modelId="{BBD17159-C916-43F6-B38C-A7F37AB39523}" type="presParOf" srcId="{E973B9EF-2B95-4520-A5F0-064074C84A55}" destId="{B080FC7B-AD37-42E7-A1D9-2DC4F2C5F325}" srcOrd="1" destOrd="0" presId="urn:microsoft.com/office/officeart/2005/8/layout/list1"/>
    <dgm:cxn modelId="{067D394A-C8CC-4F0E-AB5B-6A108A08708B}" type="presParOf" srcId="{AD3EC36A-3AE5-40DF-87E3-75A9869C4D9E}" destId="{6A8F08D3-82E8-4939-9696-94A1085D728A}" srcOrd="29" destOrd="0" presId="urn:microsoft.com/office/officeart/2005/8/layout/list1"/>
    <dgm:cxn modelId="{C322C1A8-4F26-460E-985A-420FFA56BF64}" type="presParOf" srcId="{AD3EC36A-3AE5-40DF-87E3-75A9869C4D9E}" destId="{BE22BAAA-FFF0-4FFC-8D75-99662A64ED5A}" srcOrd="30" destOrd="0" presId="urn:microsoft.com/office/officeart/2005/8/layout/list1"/>
    <dgm:cxn modelId="{7704374B-598B-4545-92C4-4E019672917F}" type="presParOf" srcId="{AD3EC36A-3AE5-40DF-87E3-75A9869C4D9E}" destId="{7EED09E7-BB87-46DC-AEB1-4A9D6AF042C4}" srcOrd="31" destOrd="0" presId="urn:microsoft.com/office/officeart/2005/8/layout/list1"/>
    <dgm:cxn modelId="{8870CCBD-3E44-4D17-8DA4-4CB9966DC8D4}" type="presParOf" srcId="{AD3EC36A-3AE5-40DF-87E3-75A9869C4D9E}" destId="{40C90991-E2E2-4FB7-8235-B3E4D03BB689}" srcOrd="32" destOrd="0" presId="urn:microsoft.com/office/officeart/2005/8/layout/list1"/>
    <dgm:cxn modelId="{75555646-7C0E-408A-BE4B-63BD3C665442}" type="presParOf" srcId="{40C90991-E2E2-4FB7-8235-B3E4D03BB689}" destId="{409E0EA2-824D-4218-9749-04174E278083}" srcOrd="0" destOrd="0" presId="urn:microsoft.com/office/officeart/2005/8/layout/list1"/>
    <dgm:cxn modelId="{497688C6-9AD3-488E-A997-C9348FA4D061}" type="presParOf" srcId="{40C90991-E2E2-4FB7-8235-B3E4D03BB689}" destId="{B9BB8FDB-D302-4643-BF1A-2CFD827A9132}" srcOrd="1" destOrd="0" presId="urn:microsoft.com/office/officeart/2005/8/layout/list1"/>
    <dgm:cxn modelId="{8436C649-2836-4BBA-8DE4-94F263F48FE6}" type="presParOf" srcId="{AD3EC36A-3AE5-40DF-87E3-75A9869C4D9E}" destId="{0654688A-9B91-42B2-9406-6BE95EEC0902}" srcOrd="33" destOrd="0" presId="urn:microsoft.com/office/officeart/2005/8/layout/list1"/>
    <dgm:cxn modelId="{506DB4C3-0A82-4671-9D8C-B23372CF7811}" type="presParOf" srcId="{AD3EC36A-3AE5-40DF-87E3-75A9869C4D9E}" destId="{83830EE5-406F-4692-8B70-6123D67EE85C}"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C61999-F7BF-486F-B3A9-BFB0D5CC5E41}" type="doc">
      <dgm:prSet loTypeId="urn:microsoft.com/office/officeart/2005/8/layout/cycle1" loCatId="cycle" qsTypeId="urn:microsoft.com/office/officeart/2005/8/quickstyle/simple5" qsCatId="simple" csTypeId="urn:microsoft.com/office/officeart/2005/8/colors/accent1_2" csCatId="accent1" phldr="1"/>
      <dgm:spPr/>
      <dgm:t>
        <a:bodyPr/>
        <a:lstStyle/>
        <a:p>
          <a:endParaRPr lang="es-ES"/>
        </a:p>
      </dgm:t>
    </dgm:pt>
    <dgm:pt modelId="{81FFF48A-B598-4883-AEBF-99AD2EB8580E}">
      <dgm:prSet phldrT="[Texto]"/>
      <dgm:spPr/>
      <dgm:t>
        <a:bodyPr/>
        <a:lstStyle/>
        <a:p>
          <a:r>
            <a:rPr lang="es-ES" dirty="0" smtClean="0"/>
            <a:t> </a:t>
          </a:r>
          <a:endParaRPr lang="es-ES" dirty="0"/>
        </a:p>
      </dgm:t>
    </dgm:pt>
    <dgm:pt modelId="{00E4B895-5983-4BDA-8F5D-D24C465119E1}" type="parTrans" cxnId="{BFE97C32-1A67-46E2-AAA4-575C68771FBB}">
      <dgm:prSet/>
      <dgm:spPr/>
      <dgm:t>
        <a:bodyPr/>
        <a:lstStyle/>
        <a:p>
          <a:endParaRPr lang="es-ES"/>
        </a:p>
      </dgm:t>
    </dgm:pt>
    <dgm:pt modelId="{CD2D4C01-1D08-47CC-B5DC-8BECFDC670EA}" type="sibTrans" cxnId="{BFE97C32-1A67-46E2-AAA4-575C68771FBB}">
      <dgm:prSet/>
      <dgm:spPr/>
      <dgm:t>
        <a:bodyPr/>
        <a:lstStyle/>
        <a:p>
          <a:endParaRPr lang="es-ES"/>
        </a:p>
      </dgm:t>
    </dgm:pt>
    <dgm:pt modelId="{A9038AFB-47E6-444B-B89E-52A70D350E7F}">
      <dgm:prSet phldrT="[Texto]"/>
      <dgm:spPr/>
      <dgm:t>
        <a:bodyPr/>
        <a:lstStyle/>
        <a:p>
          <a:r>
            <a:rPr lang="es-ES" dirty="0" smtClean="0"/>
            <a:t> </a:t>
          </a:r>
          <a:endParaRPr lang="es-ES" dirty="0"/>
        </a:p>
      </dgm:t>
    </dgm:pt>
    <dgm:pt modelId="{2A9243D0-F006-4719-9295-00129805760E}" type="sibTrans" cxnId="{EDBC21C6-8FB8-441D-A638-8B5307A2B481}">
      <dgm:prSet/>
      <dgm:spPr/>
      <dgm:t>
        <a:bodyPr/>
        <a:lstStyle/>
        <a:p>
          <a:endParaRPr lang="es-ES"/>
        </a:p>
      </dgm:t>
    </dgm:pt>
    <dgm:pt modelId="{6B4D261A-DBCF-4145-B2D4-39BFB1222127}" type="parTrans" cxnId="{EDBC21C6-8FB8-441D-A638-8B5307A2B481}">
      <dgm:prSet/>
      <dgm:spPr/>
      <dgm:t>
        <a:bodyPr/>
        <a:lstStyle/>
        <a:p>
          <a:endParaRPr lang="es-ES"/>
        </a:p>
      </dgm:t>
    </dgm:pt>
    <dgm:pt modelId="{654DD580-8DBD-4816-9589-0A175C501A03}">
      <dgm:prSet phldrT="[Texto]"/>
      <dgm:spPr/>
      <dgm:t>
        <a:bodyPr/>
        <a:lstStyle/>
        <a:p>
          <a:r>
            <a:rPr lang="es-ES" dirty="0" smtClean="0"/>
            <a:t> </a:t>
          </a:r>
          <a:endParaRPr lang="es-ES" dirty="0"/>
        </a:p>
      </dgm:t>
    </dgm:pt>
    <dgm:pt modelId="{AAB57C00-6905-4768-B066-67D5E9A574FB}" type="sibTrans" cxnId="{C8C2DE2A-94D1-400A-AC31-13046955CA58}">
      <dgm:prSet/>
      <dgm:spPr/>
      <dgm:t>
        <a:bodyPr/>
        <a:lstStyle/>
        <a:p>
          <a:endParaRPr lang="es-ES"/>
        </a:p>
      </dgm:t>
    </dgm:pt>
    <dgm:pt modelId="{7E32EB41-C543-46AC-BD3B-4BCE03AB45A6}" type="parTrans" cxnId="{C8C2DE2A-94D1-400A-AC31-13046955CA58}">
      <dgm:prSet/>
      <dgm:spPr/>
      <dgm:t>
        <a:bodyPr/>
        <a:lstStyle/>
        <a:p>
          <a:endParaRPr lang="es-ES"/>
        </a:p>
      </dgm:t>
    </dgm:pt>
    <dgm:pt modelId="{82E0849C-DF39-4EB4-BC54-E38D7B77AB39}" type="pres">
      <dgm:prSet presAssocID="{83C61999-F7BF-486F-B3A9-BFB0D5CC5E41}" presName="cycle" presStyleCnt="0">
        <dgm:presLayoutVars>
          <dgm:dir/>
          <dgm:resizeHandles val="exact"/>
        </dgm:presLayoutVars>
      </dgm:prSet>
      <dgm:spPr/>
    </dgm:pt>
    <dgm:pt modelId="{945B05A4-A3CB-4F76-B8B6-0131C3D5BA4D}" type="pres">
      <dgm:prSet presAssocID="{81FFF48A-B598-4883-AEBF-99AD2EB8580E}" presName="dummy" presStyleCnt="0"/>
      <dgm:spPr/>
    </dgm:pt>
    <dgm:pt modelId="{2685BEAA-89EE-424A-83CF-72ADDDB51479}" type="pres">
      <dgm:prSet presAssocID="{81FFF48A-B598-4883-AEBF-99AD2EB8580E}" presName="node" presStyleLbl="revTx" presStyleIdx="0" presStyleCnt="3">
        <dgm:presLayoutVars>
          <dgm:bulletEnabled val="1"/>
        </dgm:presLayoutVars>
      </dgm:prSet>
      <dgm:spPr/>
    </dgm:pt>
    <dgm:pt modelId="{562454BC-D34E-44B8-826D-A0769BA3CA58}" type="pres">
      <dgm:prSet presAssocID="{CD2D4C01-1D08-47CC-B5DC-8BECFDC670EA}" presName="sibTrans" presStyleLbl="node1" presStyleIdx="0" presStyleCnt="3"/>
      <dgm:spPr/>
    </dgm:pt>
    <dgm:pt modelId="{67E6ED57-C820-4FC6-85F1-B0999AD76E2C}" type="pres">
      <dgm:prSet presAssocID="{A9038AFB-47E6-444B-B89E-52A70D350E7F}" presName="dummy" presStyleCnt="0"/>
      <dgm:spPr/>
    </dgm:pt>
    <dgm:pt modelId="{6F262735-A270-4054-9839-40BEF990230B}" type="pres">
      <dgm:prSet presAssocID="{A9038AFB-47E6-444B-B89E-52A70D350E7F}" presName="node" presStyleLbl="revTx" presStyleIdx="1" presStyleCnt="3">
        <dgm:presLayoutVars>
          <dgm:bulletEnabled val="1"/>
        </dgm:presLayoutVars>
      </dgm:prSet>
      <dgm:spPr/>
      <dgm:t>
        <a:bodyPr/>
        <a:lstStyle/>
        <a:p>
          <a:endParaRPr lang="es-ES"/>
        </a:p>
      </dgm:t>
    </dgm:pt>
    <dgm:pt modelId="{6C5776F8-A2C5-4559-806E-B13539258C49}" type="pres">
      <dgm:prSet presAssocID="{2A9243D0-F006-4719-9295-00129805760E}" presName="sibTrans" presStyleLbl="node1" presStyleIdx="1" presStyleCnt="3"/>
      <dgm:spPr/>
    </dgm:pt>
    <dgm:pt modelId="{603D0D03-CEE5-47A9-9CF9-0CE5FB4C960A}" type="pres">
      <dgm:prSet presAssocID="{654DD580-8DBD-4816-9589-0A175C501A03}" presName="dummy" presStyleCnt="0"/>
      <dgm:spPr/>
    </dgm:pt>
    <dgm:pt modelId="{D30ECB8B-82ED-4E74-BB18-4514ECB5AC2D}" type="pres">
      <dgm:prSet presAssocID="{654DD580-8DBD-4816-9589-0A175C501A03}" presName="node" presStyleLbl="revTx" presStyleIdx="2" presStyleCnt="3">
        <dgm:presLayoutVars>
          <dgm:bulletEnabled val="1"/>
        </dgm:presLayoutVars>
      </dgm:prSet>
      <dgm:spPr/>
      <dgm:t>
        <a:bodyPr/>
        <a:lstStyle/>
        <a:p>
          <a:endParaRPr lang="es-ES"/>
        </a:p>
      </dgm:t>
    </dgm:pt>
    <dgm:pt modelId="{65DE65BA-3B88-4348-8AEC-1662167587E0}" type="pres">
      <dgm:prSet presAssocID="{AAB57C00-6905-4768-B066-67D5E9A574FB}" presName="sibTrans" presStyleLbl="node1" presStyleIdx="2" presStyleCnt="3"/>
      <dgm:spPr/>
    </dgm:pt>
  </dgm:ptLst>
  <dgm:cxnLst>
    <dgm:cxn modelId="{573820B8-F4C4-40F9-86F1-652920EB6093}" type="presOf" srcId="{654DD580-8DBD-4816-9589-0A175C501A03}" destId="{D30ECB8B-82ED-4E74-BB18-4514ECB5AC2D}" srcOrd="0" destOrd="0" presId="urn:microsoft.com/office/officeart/2005/8/layout/cycle1"/>
    <dgm:cxn modelId="{C8C2DE2A-94D1-400A-AC31-13046955CA58}" srcId="{83C61999-F7BF-486F-B3A9-BFB0D5CC5E41}" destId="{654DD580-8DBD-4816-9589-0A175C501A03}" srcOrd="2" destOrd="0" parTransId="{7E32EB41-C543-46AC-BD3B-4BCE03AB45A6}" sibTransId="{AAB57C00-6905-4768-B066-67D5E9A574FB}"/>
    <dgm:cxn modelId="{221D6979-7B74-4714-84D9-93A1C47053EC}" type="presOf" srcId="{AAB57C00-6905-4768-B066-67D5E9A574FB}" destId="{65DE65BA-3B88-4348-8AEC-1662167587E0}" srcOrd="0" destOrd="0" presId="urn:microsoft.com/office/officeart/2005/8/layout/cycle1"/>
    <dgm:cxn modelId="{57E500B3-2B20-4900-855B-6E81A41638AA}" type="presOf" srcId="{81FFF48A-B598-4883-AEBF-99AD2EB8580E}" destId="{2685BEAA-89EE-424A-83CF-72ADDDB51479}" srcOrd="0" destOrd="0" presId="urn:microsoft.com/office/officeart/2005/8/layout/cycle1"/>
    <dgm:cxn modelId="{248A17FE-5670-4897-90D5-A5D5645CD035}" type="presOf" srcId="{CD2D4C01-1D08-47CC-B5DC-8BECFDC670EA}" destId="{562454BC-D34E-44B8-826D-A0769BA3CA58}" srcOrd="0" destOrd="0" presId="urn:microsoft.com/office/officeart/2005/8/layout/cycle1"/>
    <dgm:cxn modelId="{51527C9F-CA62-4A1B-A5A3-7ADDC7D598C3}" type="presOf" srcId="{2A9243D0-F006-4719-9295-00129805760E}" destId="{6C5776F8-A2C5-4559-806E-B13539258C49}" srcOrd="0" destOrd="0" presId="urn:microsoft.com/office/officeart/2005/8/layout/cycle1"/>
    <dgm:cxn modelId="{EDBC21C6-8FB8-441D-A638-8B5307A2B481}" srcId="{83C61999-F7BF-486F-B3A9-BFB0D5CC5E41}" destId="{A9038AFB-47E6-444B-B89E-52A70D350E7F}" srcOrd="1" destOrd="0" parTransId="{6B4D261A-DBCF-4145-B2D4-39BFB1222127}" sibTransId="{2A9243D0-F006-4719-9295-00129805760E}"/>
    <dgm:cxn modelId="{87C7F14C-DA6A-466A-B11F-F4B79964008F}" type="presOf" srcId="{83C61999-F7BF-486F-B3A9-BFB0D5CC5E41}" destId="{82E0849C-DF39-4EB4-BC54-E38D7B77AB39}" srcOrd="0" destOrd="0" presId="urn:microsoft.com/office/officeart/2005/8/layout/cycle1"/>
    <dgm:cxn modelId="{2A3FA51D-91FE-4029-B228-F5C31C322E7B}" type="presOf" srcId="{A9038AFB-47E6-444B-B89E-52A70D350E7F}" destId="{6F262735-A270-4054-9839-40BEF990230B}" srcOrd="0" destOrd="0" presId="urn:microsoft.com/office/officeart/2005/8/layout/cycle1"/>
    <dgm:cxn modelId="{BFE97C32-1A67-46E2-AAA4-575C68771FBB}" srcId="{83C61999-F7BF-486F-B3A9-BFB0D5CC5E41}" destId="{81FFF48A-B598-4883-AEBF-99AD2EB8580E}" srcOrd="0" destOrd="0" parTransId="{00E4B895-5983-4BDA-8F5D-D24C465119E1}" sibTransId="{CD2D4C01-1D08-47CC-B5DC-8BECFDC670EA}"/>
    <dgm:cxn modelId="{4BE7787D-0878-412B-9588-7412437056E7}" type="presParOf" srcId="{82E0849C-DF39-4EB4-BC54-E38D7B77AB39}" destId="{945B05A4-A3CB-4F76-B8B6-0131C3D5BA4D}" srcOrd="0" destOrd="0" presId="urn:microsoft.com/office/officeart/2005/8/layout/cycle1"/>
    <dgm:cxn modelId="{AB069394-8071-4643-9DE7-DC2AD26B68D5}" type="presParOf" srcId="{82E0849C-DF39-4EB4-BC54-E38D7B77AB39}" destId="{2685BEAA-89EE-424A-83CF-72ADDDB51479}" srcOrd="1" destOrd="0" presId="urn:microsoft.com/office/officeart/2005/8/layout/cycle1"/>
    <dgm:cxn modelId="{6B4937EC-7FFD-4AAA-BE98-9E5245938546}" type="presParOf" srcId="{82E0849C-DF39-4EB4-BC54-E38D7B77AB39}" destId="{562454BC-D34E-44B8-826D-A0769BA3CA58}" srcOrd="2" destOrd="0" presId="urn:microsoft.com/office/officeart/2005/8/layout/cycle1"/>
    <dgm:cxn modelId="{882A39C4-4AE8-4DC5-9F37-CF9AAA01F6AB}" type="presParOf" srcId="{82E0849C-DF39-4EB4-BC54-E38D7B77AB39}" destId="{67E6ED57-C820-4FC6-85F1-B0999AD76E2C}" srcOrd="3" destOrd="0" presId="urn:microsoft.com/office/officeart/2005/8/layout/cycle1"/>
    <dgm:cxn modelId="{0C251F18-DC90-400B-8E14-519FFC4654D5}" type="presParOf" srcId="{82E0849C-DF39-4EB4-BC54-E38D7B77AB39}" destId="{6F262735-A270-4054-9839-40BEF990230B}" srcOrd="4" destOrd="0" presId="urn:microsoft.com/office/officeart/2005/8/layout/cycle1"/>
    <dgm:cxn modelId="{395EFA64-2FFC-4C93-B822-386F951873E9}" type="presParOf" srcId="{82E0849C-DF39-4EB4-BC54-E38D7B77AB39}" destId="{6C5776F8-A2C5-4559-806E-B13539258C49}" srcOrd="5" destOrd="0" presId="urn:microsoft.com/office/officeart/2005/8/layout/cycle1"/>
    <dgm:cxn modelId="{7AE789AB-7252-4E23-AF3F-9415FB1FCA78}" type="presParOf" srcId="{82E0849C-DF39-4EB4-BC54-E38D7B77AB39}" destId="{603D0D03-CEE5-47A9-9CF9-0CE5FB4C960A}" srcOrd="6" destOrd="0" presId="urn:microsoft.com/office/officeart/2005/8/layout/cycle1"/>
    <dgm:cxn modelId="{FA2656A5-5584-4918-A264-83FFD6DEFD4A}" type="presParOf" srcId="{82E0849C-DF39-4EB4-BC54-E38D7B77AB39}" destId="{D30ECB8B-82ED-4E74-BB18-4514ECB5AC2D}" srcOrd="7" destOrd="0" presId="urn:microsoft.com/office/officeart/2005/8/layout/cycle1"/>
    <dgm:cxn modelId="{53F3B776-AD9C-470F-B9F6-C8FCD0BA2181}" type="presParOf" srcId="{82E0849C-DF39-4EB4-BC54-E38D7B77AB39}" destId="{65DE65BA-3B88-4348-8AEC-1662167587E0}" srcOrd="8"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89B3B-83D4-4CFB-9BCB-4D39ACC299E3}" type="doc">
      <dgm:prSet loTypeId="urn:microsoft.com/office/officeart/2005/8/layout/vList3" loCatId="list" qsTypeId="urn:microsoft.com/office/officeart/2005/8/quickstyle/simple1" qsCatId="simple" csTypeId="urn:microsoft.com/office/officeart/2005/8/colors/accent1_2" csCatId="accent1" phldr="1"/>
      <dgm:spPr/>
    </dgm:pt>
    <dgm:pt modelId="{2053C7E8-69B4-4E92-8FCD-1C34D194DC1C}">
      <dgm:prSet phldrT="[Texto]"/>
      <dgm:spPr/>
      <dgm:t>
        <a:bodyPr/>
        <a:lstStyle/>
        <a:p>
          <a:r>
            <a:rPr lang="en-US" dirty="0" smtClean="0">
              <a:latin typeface="+mn-lt"/>
            </a:rPr>
            <a:t>SDK Weave</a:t>
          </a:r>
          <a:endParaRPr lang="es-ES" dirty="0"/>
        </a:p>
      </dgm:t>
    </dgm:pt>
    <dgm:pt modelId="{D926BDB7-BA56-4693-8D13-99119AE2788E}" type="parTrans" cxnId="{37086982-C4B6-4460-9589-71BC2BF5AADF}">
      <dgm:prSet/>
      <dgm:spPr/>
      <dgm:t>
        <a:bodyPr/>
        <a:lstStyle/>
        <a:p>
          <a:endParaRPr lang="es-ES"/>
        </a:p>
      </dgm:t>
    </dgm:pt>
    <dgm:pt modelId="{7F58E88B-2529-469F-B506-FD8CBD5B044E}" type="sibTrans" cxnId="{37086982-C4B6-4460-9589-71BC2BF5AADF}">
      <dgm:prSet/>
      <dgm:spPr/>
      <dgm:t>
        <a:bodyPr/>
        <a:lstStyle/>
        <a:p>
          <a:endParaRPr lang="es-ES"/>
        </a:p>
      </dgm:t>
    </dgm:pt>
    <dgm:pt modelId="{00A0B11E-F8DB-471D-B4C6-DD9E7A80CBA5}">
      <dgm:prSet phldrT="[Texto]"/>
      <dgm:spPr/>
      <dgm:t>
        <a:bodyPr/>
        <a:lstStyle/>
        <a:p>
          <a:r>
            <a:rPr lang="es-419" dirty="0" smtClean="0">
              <a:latin typeface="+mn-lt"/>
            </a:rPr>
            <a:t>Cloud Weave</a:t>
          </a:r>
          <a:endParaRPr lang="es-ES" dirty="0"/>
        </a:p>
      </dgm:t>
    </dgm:pt>
    <dgm:pt modelId="{5132661D-A6CE-4556-A0CD-B6D7BB220471}" type="parTrans" cxnId="{64B35F38-C42F-4F3D-AACD-0039B115BC6A}">
      <dgm:prSet/>
      <dgm:spPr/>
      <dgm:t>
        <a:bodyPr/>
        <a:lstStyle/>
        <a:p>
          <a:endParaRPr lang="es-ES"/>
        </a:p>
      </dgm:t>
    </dgm:pt>
    <dgm:pt modelId="{C82AF383-F7C1-469B-ADD1-B6144C3A3B39}" type="sibTrans" cxnId="{64B35F38-C42F-4F3D-AACD-0039B115BC6A}">
      <dgm:prSet/>
      <dgm:spPr/>
      <dgm:t>
        <a:bodyPr/>
        <a:lstStyle/>
        <a:p>
          <a:endParaRPr lang="es-ES"/>
        </a:p>
      </dgm:t>
    </dgm:pt>
    <dgm:pt modelId="{F2D5AD5E-3C25-4816-8BD3-42326D1E5CE2}">
      <dgm:prSet phldrT="[Texto]"/>
      <dgm:spPr/>
      <dgm:t>
        <a:bodyPr/>
        <a:lstStyle/>
        <a:p>
          <a:r>
            <a:rPr lang="es-419" dirty="0" smtClean="0">
              <a:latin typeface="+mn-lt"/>
            </a:rPr>
            <a:t>Consola de Desarrollador IoT</a:t>
          </a:r>
          <a:endParaRPr lang="es-ES" dirty="0"/>
        </a:p>
      </dgm:t>
    </dgm:pt>
    <dgm:pt modelId="{65D345C2-A831-4D32-8DB0-2205CD44A74B}" type="parTrans" cxnId="{CDF0876B-F63A-4F88-8668-8626B61654F5}">
      <dgm:prSet/>
      <dgm:spPr/>
      <dgm:t>
        <a:bodyPr/>
        <a:lstStyle/>
        <a:p>
          <a:endParaRPr lang="es-ES"/>
        </a:p>
      </dgm:t>
    </dgm:pt>
    <dgm:pt modelId="{CCA4463B-2F09-4DD4-9EA6-020460B42801}" type="sibTrans" cxnId="{CDF0876B-F63A-4F88-8668-8626B61654F5}">
      <dgm:prSet/>
      <dgm:spPr/>
      <dgm:t>
        <a:bodyPr/>
        <a:lstStyle/>
        <a:p>
          <a:endParaRPr lang="es-ES"/>
        </a:p>
      </dgm:t>
    </dgm:pt>
    <dgm:pt modelId="{835B4183-61D6-4918-9AD3-31C50EBFBFF7}">
      <dgm:prSet phldrT="[Texto]"/>
      <dgm:spPr/>
      <dgm:t>
        <a:bodyPr/>
        <a:lstStyle/>
        <a:p>
          <a:r>
            <a:rPr lang="es-419" dirty="0" smtClean="0">
              <a:latin typeface="+mn-lt"/>
            </a:rPr>
            <a:t>Consola de Desarrollador IoT</a:t>
          </a:r>
          <a:endParaRPr lang="es-ES" dirty="0"/>
        </a:p>
      </dgm:t>
    </dgm:pt>
    <dgm:pt modelId="{0FA111AC-08CD-4499-B4A3-EECF719FFF19}" type="parTrans" cxnId="{F7D8BA36-5618-4146-9C44-F7B506C5B1A1}">
      <dgm:prSet/>
      <dgm:spPr/>
      <dgm:t>
        <a:bodyPr/>
        <a:lstStyle/>
        <a:p>
          <a:endParaRPr lang="es-ES"/>
        </a:p>
      </dgm:t>
    </dgm:pt>
    <dgm:pt modelId="{EA21F8E4-0598-41C9-B23F-E9C0FA3C1C6B}" type="sibTrans" cxnId="{F7D8BA36-5618-4146-9C44-F7B506C5B1A1}">
      <dgm:prSet/>
      <dgm:spPr/>
      <dgm:t>
        <a:bodyPr/>
        <a:lstStyle/>
        <a:p>
          <a:endParaRPr lang="es-ES"/>
        </a:p>
      </dgm:t>
    </dgm:pt>
    <dgm:pt modelId="{1A804F23-524E-4C2E-8B7D-1D6828F31C65}" type="pres">
      <dgm:prSet presAssocID="{13D89B3B-83D4-4CFB-9BCB-4D39ACC299E3}" presName="linearFlow" presStyleCnt="0">
        <dgm:presLayoutVars>
          <dgm:dir/>
          <dgm:resizeHandles val="exact"/>
        </dgm:presLayoutVars>
      </dgm:prSet>
      <dgm:spPr/>
    </dgm:pt>
    <dgm:pt modelId="{91F39C0C-56A7-43A6-A53F-CE65CDA6831D}" type="pres">
      <dgm:prSet presAssocID="{2053C7E8-69B4-4E92-8FCD-1C34D194DC1C}" presName="composite" presStyleCnt="0"/>
      <dgm:spPr/>
    </dgm:pt>
    <dgm:pt modelId="{0CFD1DAF-B87D-46F1-B923-78B2AA6E145F}" type="pres">
      <dgm:prSet presAssocID="{2053C7E8-69B4-4E92-8FCD-1C34D194DC1C}" presName="imgShp" presStyleLbl="fgImgPlace1" presStyleIdx="0" presStyleCnt="4" custScaleX="267635" custScaleY="267635" custLinFactNeighborY="-1210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93F9D50-C706-42A8-887F-517F53B56919}" type="pres">
      <dgm:prSet presAssocID="{2053C7E8-69B4-4E92-8FCD-1C34D194DC1C}" presName="txShp" presStyleLbl="node1" presStyleIdx="0" presStyleCnt="4" custLinFactNeighborY="-7387">
        <dgm:presLayoutVars>
          <dgm:bulletEnabled val="1"/>
        </dgm:presLayoutVars>
      </dgm:prSet>
      <dgm:spPr/>
      <dgm:t>
        <a:bodyPr/>
        <a:lstStyle/>
        <a:p>
          <a:endParaRPr lang="es-ES"/>
        </a:p>
      </dgm:t>
    </dgm:pt>
    <dgm:pt modelId="{B4C396E1-D3F5-4CB0-8F62-6ADAB5E075F9}" type="pres">
      <dgm:prSet presAssocID="{7F58E88B-2529-469F-B506-FD8CBD5B044E}" presName="spacing" presStyleCnt="0"/>
      <dgm:spPr/>
    </dgm:pt>
    <dgm:pt modelId="{BC28E1BA-463A-406B-948D-9D9F30B6CD0B}" type="pres">
      <dgm:prSet presAssocID="{00A0B11E-F8DB-471D-B4C6-DD9E7A80CBA5}" presName="composite" presStyleCnt="0"/>
      <dgm:spPr/>
    </dgm:pt>
    <dgm:pt modelId="{E2D784A0-DDB9-4927-A33F-B3062818B4E2}" type="pres">
      <dgm:prSet presAssocID="{00A0B11E-F8DB-471D-B4C6-DD9E7A80CBA5}" presName="imgShp" presStyleLbl="fgImgPlace1" presStyleIdx="1" presStyleCnt="4" custScaleX="274962" custScaleY="27496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3B3EB9EE-E63B-4257-99CF-6984AFECFB9A}" type="pres">
      <dgm:prSet presAssocID="{00A0B11E-F8DB-471D-B4C6-DD9E7A80CBA5}" presName="txShp" presStyleLbl="node1" presStyleIdx="1" presStyleCnt="4" custLinFactNeighborX="-556">
        <dgm:presLayoutVars>
          <dgm:bulletEnabled val="1"/>
        </dgm:presLayoutVars>
      </dgm:prSet>
      <dgm:spPr/>
      <dgm:t>
        <a:bodyPr/>
        <a:lstStyle/>
        <a:p>
          <a:endParaRPr lang="es-ES"/>
        </a:p>
      </dgm:t>
    </dgm:pt>
    <dgm:pt modelId="{412635D0-7516-4537-95A3-2A4DD0164A52}" type="pres">
      <dgm:prSet presAssocID="{C82AF383-F7C1-469B-ADD1-B6144C3A3B39}" presName="spacing" presStyleCnt="0"/>
      <dgm:spPr/>
    </dgm:pt>
    <dgm:pt modelId="{2AC83580-3622-4EEB-8F92-304AF4D65628}" type="pres">
      <dgm:prSet presAssocID="{F2D5AD5E-3C25-4816-8BD3-42326D1E5CE2}" presName="composite" presStyleCnt="0"/>
      <dgm:spPr/>
    </dgm:pt>
    <dgm:pt modelId="{64CA1765-74C2-4042-9B66-48B1E47243E0}" type="pres">
      <dgm:prSet presAssocID="{F2D5AD5E-3C25-4816-8BD3-42326D1E5CE2}" presName="imgShp" presStyleLbl="fgImgPlace1" presStyleIdx="2" presStyleCnt="4" custScaleX="270604" custScaleY="27060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41000" r="-41000"/>
          </a:stretch>
        </a:blipFill>
      </dgm:spPr>
    </dgm:pt>
    <dgm:pt modelId="{B1D7BF34-E191-4AF2-99C4-1C687FFD78A6}" type="pres">
      <dgm:prSet presAssocID="{F2D5AD5E-3C25-4816-8BD3-42326D1E5CE2}" presName="txShp" presStyleLbl="node1" presStyleIdx="2" presStyleCnt="4" custLinFactNeighborX="431">
        <dgm:presLayoutVars>
          <dgm:bulletEnabled val="1"/>
        </dgm:presLayoutVars>
      </dgm:prSet>
      <dgm:spPr/>
      <dgm:t>
        <a:bodyPr/>
        <a:lstStyle/>
        <a:p>
          <a:endParaRPr lang="es-ES"/>
        </a:p>
      </dgm:t>
    </dgm:pt>
    <dgm:pt modelId="{D7DB65F4-113E-4815-825B-C5A0A99D1152}" type="pres">
      <dgm:prSet presAssocID="{CCA4463B-2F09-4DD4-9EA6-020460B42801}" presName="spacing" presStyleCnt="0"/>
      <dgm:spPr/>
    </dgm:pt>
    <dgm:pt modelId="{D01475E0-6A63-45A5-B728-DF381CB92028}" type="pres">
      <dgm:prSet presAssocID="{835B4183-61D6-4918-9AD3-31C50EBFBFF7}" presName="composite" presStyleCnt="0"/>
      <dgm:spPr/>
    </dgm:pt>
    <dgm:pt modelId="{7C7B48A2-338C-4844-AC1D-072CC4A374AB}" type="pres">
      <dgm:prSet presAssocID="{835B4183-61D6-4918-9AD3-31C50EBFBFF7}" presName="imgShp" presStyleLbl="fgImgPlace1" presStyleIdx="3" presStyleCnt="4" custScaleX="246394" custScaleY="24639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48000" b="-48000"/>
          </a:stretch>
        </a:blipFill>
      </dgm:spPr>
    </dgm:pt>
    <dgm:pt modelId="{805D71FD-6434-4807-8D2A-5938985991C5}" type="pres">
      <dgm:prSet presAssocID="{835B4183-61D6-4918-9AD3-31C50EBFBFF7}" presName="txShp" presStyleLbl="node1" presStyleIdx="3" presStyleCnt="4" custLinFactNeighborX="-281">
        <dgm:presLayoutVars>
          <dgm:bulletEnabled val="1"/>
        </dgm:presLayoutVars>
      </dgm:prSet>
      <dgm:spPr/>
    </dgm:pt>
  </dgm:ptLst>
  <dgm:cxnLst>
    <dgm:cxn modelId="{37086982-C4B6-4460-9589-71BC2BF5AADF}" srcId="{13D89B3B-83D4-4CFB-9BCB-4D39ACC299E3}" destId="{2053C7E8-69B4-4E92-8FCD-1C34D194DC1C}" srcOrd="0" destOrd="0" parTransId="{D926BDB7-BA56-4693-8D13-99119AE2788E}" sibTransId="{7F58E88B-2529-469F-B506-FD8CBD5B044E}"/>
    <dgm:cxn modelId="{F7D8BA36-5618-4146-9C44-F7B506C5B1A1}" srcId="{13D89B3B-83D4-4CFB-9BCB-4D39ACC299E3}" destId="{835B4183-61D6-4918-9AD3-31C50EBFBFF7}" srcOrd="3" destOrd="0" parTransId="{0FA111AC-08CD-4499-B4A3-EECF719FFF19}" sibTransId="{EA21F8E4-0598-41C9-B23F-E9C0FA3C1C6B}"/>
    <dgm:cxn modelId="{3D49175E-8273-454F-91CF-B049F5F25B88}" type="presOf" srcId="{13D89B3B-83D4-4CFB-9BCB-4D39ACC299E3}" destId="{1A804F23-524E-4C2E-8B7D-1D6828F31C65}" srcOrd="0" destOrd="0" presId="urn:microsoft.com/office/officeart/2005/8/layout/vList3"/>
    <dgm:cxn modelId="{2F5943C4-8079-47BD-9A5B-E060D9732C70}" type="presOf" srcId="{2053C7E8-69B4-4E92-8FCD-1C34D194DC1C}" destId="{693F9D50-C706-42A8-887F-517F53B56919}" srcOrd="0" destOrd="0" presId="urn:microsoft.com/office/officeart/2005/8/layout/vList3"/>
    <dgm:cxn modelId="{64B35F38-C42F-4F3D-AACD-0039B115BC6A}" srcId="{13D89B3B-83D4-4CFB-9BCB-4D39ACC299E3}" destId="{00A0B11E-F8DB-471D-B4C6-DD9E7A80CBA5}" srcOrd="1" destOrd="0" parTransId="{5132661D-A6CE-4556-A0CD-B6D7BB220471}" sibTransId="{C82AF383-F7C1-469B-ADD1-B6144C3A3B39}"/>
    <dgm:cxn modelId="{2DDDD843-1A69-4FA4-A361-FC8F0C9CFB2B}" type="presOf" srcId="{F2D5AD5E-3C25-4816-8BD3-42326D1E5CE2}" destId="{B1D7BF34-E191-4AF2-99C4-1C687FFD78A6}" srcOrd="0" destOrd="0" presId="urn:microsoft.com/office/officeart/2005/8/layout/vList3"/>
    <dgm:cxn modelId="{59F0652E-67E3-4E62-BB90-5FF2E18A7DBF}" type="presOf" srcId="{00A0B11E-F8DB-471D-B4C6-DD9E7A80CBA5}" destId="{3B3EB9EE-E63B-4257-99CF-6984AFECFB9A}" srcOrd="0" destOrd="0" presId="urn:microsoft.com/office/officeart/2005/8/layout/vList3"/>
    <dgm:cxn modelId="{CDF0876B-F63A-4F88-8668-8626B61654F5}" srcId="{13D89B3B-83D4-4CFB-9BCB-4D39ACC299E3}" destId="{F2D5AD5E-3C25-4816-8BD3-42326D1E5CE2}" srcOrd="2" destOrd="0" parTransId="{65D345C2-A831-4D32-8DB0-2205CD44A74B}" sibTransId="{CCA4463B-2F09-4DD4-9EA6-020460B42801}"/>
    <dgm:cxn modelId="{8E7F401B-74C3-49E4-A57A-083C354A7EF1}" type="presOf" srcId="{835B4183-61D6-4918-9AD3-31C50EBFBFF7}" destId="{805D71FD-6434-4807-8D2A-5938985991C5}" srcOrd="0" destOrd="0" presId="urn:microsoft.com/office/officeart/2005/8/layout/vList3"/>
    <dgm:cxn modelId="{21A7DAF8-A2E5-4A5B-8DFB-8EAE622BD856}" type="presParOf" srcId="{1A804F23-524E-4C2E-8B7D-1D6828F31C65}" destId="{91F39C0C-56A7-43A6-A53F-CE65CDA6831D}" srcOrd="0" destOrd="0" presId="urn:microsoft.com/office/officeart/2005/8/layout/vList3"/>
    <dgm:cxn modelId="{0035C0BC-89E8-4C58-80FD-856F8490A035}" type="presParOf" srcId="{91F39C0C-56A7-43A6-A53F-CE65CDA6831D}" destId="{0CFD1DAF-B87D-46F1-B923-78B2AA6E145F}" srcOrd="0" destOrd="0" presId="urn:microsoft.com/office/officeart/2005/8/layout/vList3"/>
    <dgm:cxn modelId="{8D9E8E6B-B688-4389-A7E6-9430F9914F20}" type="presParOf" srcId="{91F39C0C-56A7-43A6-A53F-CE65CDA6831D}" destId="{693F9D50-C706-42A8-887F-517F53B56919}" srcOrd="1" destOrd="0" presId="urn:microsoft.com/office/officeart/2005/8/layout/vList3"/>
    <dgm:cxn modelId="{C6681F31-DA64-4902-9648-8251B40C1013}" type="presParOf" srcId="{1A804F23-524E-4C2E-8B7D-1D6828F31C65}" destId="{B4C396E1-D3F5-4CB0-8F62-6ADAB5E075F9}" srcOrd="1" destOrd="0" presId="urn:microsoft.com/office/officeart/2005/8/layout/vList3"/>
    <dgm:cxn modelId="{9363A2C0-44CB-424E-9067-52D95B782374}" type="presParOf" srcId="{1A804F23-524E-4C2E-8B7D-1D6828F31C65}" destId="{BC28E1BA-463A-406B-948D-9D9F30B6CD0B}" srcOrd="2" destOrd="0" presId="urn:microsoft.com/office/officeart/2005/8/layout/vList3"/>
    <dgm:cxn modelId="{87141671-43E5-4CF6-ADE5-0F4F772FB03C}" type="presParOf" srcId="{BC28E1BA-463A-406B-948D-9D9F30B6CD0B}" destId="{E2D784A0-DDB9-4927-A33F-B3062818B4E2}" srcOrd="0" destOrd="0" presId="urn:microsoft.com/office/officeart/2005/8/layout/vList3"/>
    <dgm:cxn modelId="{8D025DA3-36CF-45F3-81FF-D76B2573AF11}" type="presParOf" srcId="{BC28E1BA-463A-406B-948D-9D9F30B6CD0B}" destId="{3B3EB9EE-E63B-4257-99CF-6984AFECFB9A}" srcOrd="1" destOrd="0" presId="urn:microsoft.com/office/officeart/2005/8/layout/vList3"/>
    <dgm:cxn modelId="{B9D30419-8B1A-471A-B83B-77B2B14994D0}" type="presParOf" srcId="{1A804F23-524E-4C2E-8B7D-1D6828F31C65}" destId="{412635D0-7516-4537-95A3-2A4DD0164A52}" srcOrd="3" destOrd="0" presId="urn:microsoft.com/office/officeart/2005/8/layout/vList3"/>
    <dgm:cxn modelId="{97312CDD-05D2-4A1D-8F99-DEB3D1A2F77C}" type="presParOf" srcId="{1A804F23-524E-4C2E-8B7D-1D6828F31C65}" destId="{2AC83580-3622-4EEB-8F92-304AF4D65628}" srcOrd="4" destOrd="0" presId="urn:microsoft.com/office/officeart/2005/8/layout/vList3"/>
    <dgm:cxn modelId="{A2D36D04-F853-493D-935B-896AB0222086}" type="presParOf" srcId="{2AC83580-3622-4EEB-8F92-304AF4D65628}" destId="{64CA1765-74C2-4042-9B66-48B1E47243E0}" srcOrd="0" destOrd="0" presId="urn:microsoft.com/office/officeart/2005/8/layout/vList3"/>
    <dgm:cxn modelId="{1BA72218-0355-4F14-BBF2-FBEB5CED8268}" type="presParOf" srcId="{2AC83580-3622-4EEB-8F92-304AF4D65628}" destId="{B1D7BF34-E191-4AF2-99C4-1C687FFD78A6}" srcOrd="1" destOrd="0" presId="urn:microsoft.com/office/officeart/2005/8/layout/vList3"/>
    <dgm:cxn modelId="{92E3AF07-FFB7-4957-9A3E-30614ABE9D4C}" type="presParOf" srcId="{1A804F23-524E-4C2E-8B7D-1D6828F31C65}" destId="{D7DB65F4-113E-4815-825B-C5A0A99D1152}" srcOrd="5" destOrd="0" presId="urn:microsoft.com/office/officeart/2005/8/layout/vList3"/>
    <dgm:cxn modelId="{EAA2B74C-2430-483A-B47D-71630AA9B872}" type="presParOf" srcId="{1A804F23-524E-4C2E-8B7D-1D6828F31C65}" destId="{D01475E0-6A63-45A5-B728-DF381CB92028}" srcOrd="6" destOrd="0" presId="urn:microsoft.com/office/officeart/2005/8/layout/vList3"/>
    <dgm:cxn modelId="{A28EE91F-1D8F-4748-A1B1-DD31D0F44F55}" type="presParOf" srcId="{D01475E0-6A63-45A5-B728-DF381CB92028}" destId="{7C7B48A2-338C-4844-AC1D-072CC4A374AB}" srcOrd="0" destOrd="0" presId="urn:microsoft.com/office/officeart/2005/8/layout/vList3"/>
    <dgm:cxn modelId="{90F6066D-5A7F-4FFA-BB44-A0DCA6D3DC3B}" type="presParOf" srcId="{D01475E0-6A63-45A5-B728-DF381CB92028}" destId="{805D71FD-6434-4807-8D2A-5938985991C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8BA982-B66B-493D-AE32-E463B06F1F5C}"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ES"/>
        </a:p>
      </dgm:t>
    </dgm:pt>
    <dgm:pt modelId="{078800E3-72EF-4036-86C4-4BC6E15D99C1}">
      <dgm:prSet phldrT="[Texto]"/>
      <dgm:spPr/>
      <dgm:t>
        <a:bodyPr/>
        <a:lstStyle/>
        <a:p>
          <a:r>
            <a:rPr lang="es-ES" dirty="0" smtClean="0"/>
            <a:t>Motivación</a:t>
          </a:r>
          <a:endParaRPr lang="es-ES" dirty="0"/>
        </a:p>
      </dgm:t>
    </dgm:pt>
    <dgm:pt modelId="{479A3943-45CB-4495-A7B7-8AD22D482143}" type="parTrans" cxnId="{C3D99420-AADE-41E2-8F19-4825C0B910D8}">
      <dgm:prSet/>
      <dgm:spPr/>
      <dgm:t>
        <a:bodyPr/>
        <a:lstStyle/>
        <a:p>
          <a:endParaRPr lang="es-ES"/>
        </a:p>
      </dgm:t>
    </dgm:pt>
    <dgm:pt modelId="{E76A6CDA-AB3A-4C93-9F13-4A77D22C16C3}" type="sibTrans" cxnId="{C3D99420-AADE-41E2-8F19-4825C0B910D8}">
      <dgm:prSet/>
      <dgm:spPr/>
      <dgm:t>
        <a:bodyPr/>
        <a:lstStyle/>
        <a:p>
          <a:endParaRPr lang="es-ES"/>
        </a:p>
      </dgm:t>
    </dgm:pt>
    <dgm:pt modelId="{C216ED59-07E6-4AA8-A21E-13775EA3451A}">
      <dgm:prSet phldrT="[Texto]"/>
      <dgm:spPr/>
      <dgm:t>
        <a:bodyPr/>
        <a:lstStyle/>
        <a:p>
          <a:r>
            <a:rPr lang="es-ES" dirty="0" smtClean="0"/>
            <a:t>Objetivos</a:t>
          </a:r>
          <a:endParaRPr lang="es-ES" dirty="0"/>
        </a:p>
      </dgm:t>
    </dgm:pt>
    <dgm:pt modelId="{649E58FA-8ABE-44B8-A040-0D84D0B37E78}" type="parTrans" cxnId="{AA8EC715-E6A8-4C26-959F-339E0E17D747}">
      <dgm:prSet/>
      <dgm:spPr/>
      <dgm:t>
        <a:bodyPr/>
        <a:lstStyle/>
        <a:p>
          <a:endParaRPr lang="es-ES"/>
        </a:p>
      </dgm:t>
    </dgm:pt>
    <dgm:pt modelId="{2F675FB0-D093-462E-A2C2-66040B93724A}" type="sibTrans" cxnId="{AA8EC715-E6A8-4C26-959F-339E0E17D747}">
      <dgm:prSet/>
      <dgm:spPr/>
      <dgm:t>
        <a:bodyPr/>
        <a:lstStyle/>
        <a:p>
          <a:endParaRPr lang="es-ES"/>
        </a:p>
      </dgm:t>
    </dgm:pt>
    <dgm:pt modelId="{92C3B105-2C94-46FD-BEA2-822BDBCA64A5}">
      <dgm:prSet phldrT="[Texto]"/>
      <dgm:spPr/>
      <dgm:t>
        <a:bodyPr/>
        <a:lstStyle/>
        <a:p>
          <a:r>
            <a:rPr lang="es-ES" dirty="0" smtClean="0"/>
            <a:t>Caso de Estudio</a:t>
          </a:r>
          <a:endParaRPr lang="es-ES" dirty="0"/>
        </a:p>
      </dgm:t>
    </dgm:pt>
    <dgm:pt modelId="{9257D681-E1DD-4999-A61B-0EC7F85D7ED5}" type="parTrans" cxnId="{8F23F029-F625-4FA0-9A6D-9107A6ADE4AB}">
      <dgm:prSet/>
      <dgm:spPr/>
      <dgm:t>
        <a:bodyPr/>
        <a:lstStyle/>
        <a:p>
          <a:endParaRPr lang="es-ES"/>
        </a:p>
      </dgm:t>
    </dgm:pt>
    <dgm:pt modelId="{A71775D7-3B30-43FE-BE8D-AAC37A012839}" type="sibTrans" cxnId="{8F23F029-F625-4FA0-9A6D-9107A6ADE4AB}">
      <dgm:prSet/>
      <dgm:spPr/>
      <dgm:t>
        <a:bodyPr/>
        <a:lstStyle/>
        <a:p>
          <a:endParaRPr lang="es-ES"/>
        </a:p>
      </dgm:t>
    </dgm:pt>
    <dgm:pt modelId="{A6D7336A-A7D8-4442-BB69-C2561DDD1863}">
      <dgm:prSet phldrT="[Texto]"/>
      <dgm:spPr/>
      <dgm:t>
        <a:bodyPr/>
        <a:lstStyle/>
        <a:p>
          <a:r>
            <a:rPr lang="es-ES" dirty="0" smtClean="0"/>
            <a:t>Bibliografía</a:t>
          </a:r>
          <a:endParaRPr lang="es-ES" dirty="0"/>
        </a:p>
      </dgm:t>
    </dgm:pt>
    <dgm:pt modelId="{E4CD198E-16B0-452A-81C1-0352ACC8E89A}" type="parTrans" cxnId="{B05463DD-67A8-418C-99AD-3BD927F57359}">
      <dgm:prSet/>
      <dgm:spPr/>
      <dgm:t>
        <a:bodyPr/>
        <a:lstStyle/>
        <a:p>
          <a:endParaRPr lang="es-ES"/>
        </a:p>
      </dgm:t>
    </dgm:pt>
    <dgm:pt modelId="{63FDACF4-2337-4DD6-9BA6-237B42CC20F9}" type="sibTrans" cxnId="{B05463DD-67A8-418C-99AD-3BD927F57359}">
      <dgm:prSet/>
      <dgm:spPr/>
      <dgm:t>
        <a:bodyPr/>
        <a:lstStyle/>
        <a:p>
          <a:endParaRPr lang="es-ES"/>
        </a:p>
      </dgm:t>
    </dgm:pt>
    <dgm:pt modelId="{3DAF314F-A7BD-4DF6-9F82-DDC5235F931B}">
      <dgm:prSet phldrT="[Texto]"/>
      <dgm:spPr/>
      <dgm:t>
        <a:bodyPr/>
        <a:lstStyle/>
        <a:p>
          <a:r>
            <a:rPr lang="es-ES" dirty="0" smtClean="0"/>
            <a:t>Conclusiones</a:t>
          </a:r>
          <a:endParaRPr lang="es-ES" dirty="0"/>
        </a:p>
      </dgm:t>
    </dgm:pt>
    <dgm:pt modelId="{F30470D9-B097-47E0-855E-2A729BF831F0}" type="parTrans" cxnId="{65FA405A-338A-4B40-B7E1-58CA3F518077}">
      <dgm:prSet/>
      <dgm:spPr/>
      <dgm:t>
        <a:bodyPr/>
        <a:lstStyle/>
        <a:p>
          <a:endParaRPr lang="es-ES"/>
        </a:p>
      </dgm:t>
    </dgm:pt>
    <dgm:pt modelId="{A5E4EA8D-C3DC-48C1-A71D-6A08EA253480}" type="sibTrans" cxnId="{65FA405A-338A-4B40-B7E1-58CA3F518077}">
      <dgm:prSet/>
      <dgm:spPr/>
      <dgm:t>
        <a:bodyPr/>
        <a:lstStyle/>
        <a:p>
          <a:endParaRPr lang="es-ES"/>
        </a:p>
      </dgm:t>
    </dgm:pt>
    <dgm:pt modelId="{6E84ADD9-08E7-4AA3-88B2-C9E40F9730C0}">
      <dgm:prSet phldrT="[Texto]"/>
      <dgm:spPr/>
      <dgm:t>
        <a:bodyPr/>
        <a:lstStyle/>
        <a:p>
          <a:r>
            <a:rPr lang="es-ES" dirty="0" smtClean="0"/>
            <a:t>IoT y tecnologías de Google</a:t>
          </a:r>
          <a:endParaRPr lang="es-ES" dirty="0"/>
        </a:p>
      </dgm:t>
    </dgm:pt>
    <dgm:pt modelId="{1DC793D1-E5D6-44B5-998E-72ABD77BE472}" type="parTrans" cxnId="{734CE015-A345-431B-A1BD-67B2A19D6FD1}">
      <dgm:prSet/>
      <dgm:spPr/>
      <dgm:t>
        <a:bodyPr/>
        <a:lstStyle/>
        <a:p>
          <a:endParaRPr lang="es-ES"/>
        </a:p>
      </dgm:t>
    </dgm:pt>
    <dgm:pt modelId="{12DF6221-0908-47D0-99EF-57091DDD22CF}" type="sibTrans" cxnId="{734CE015-A345-431B-A1BD-67B2A19D6FD1}">
      <dgm:prSet/>
      <dgm:spPr/>
      <dgm:t>
        <a:bodyPr/>
        <a:lstStyle/>
        <a:p>
          <a:endParaRPr lang="es-ES"/>
        </a:p>
      </dgm:t>
    </dgm:pt>
    <dgm:pt modelId="{719708B7-C100-4478-AC51-712517B9497A}">
      <dgm:prSet phldrT="[Texto]"/>
      <dgm:spPr/>
      <dgm:t>
        <a:bodyPr/>
        <a:lstStyle/>
        <a:p>
          <a:r>
            <a:rPr lang="es-ES" dirty="0" smtClean="0"/>
            <a:t>Android Things</a:t>
          </a:r>
          <a:endParaRPr lang="es-ES" dirty="0"/>
        </a:p>
      </dgm:t>
    </dgm:pt>
    <dgm:pt modelId="{6729D526-B92B-4625-86C0-70AC1210C525}" type="parTrans" cxnId="{B5EFDC3B-ECE2-4962-A892-B3663958D73E}">
      <dgm:prSet/>
      <dgm:spPr/>
      <dgm:t>
        <a:bodyPr/>
        <a:lstStyle/>
        <a:p>
          <a:endParaRPr lang="es-ES"/>
        </a:p>
      </dgm:t>
    </dgm:pt>
    <dgm:pt modelId="{20C8B127-1CB4-4C5A-93C6-E77C8634FAE3}" type="sibTrans" cxnId="{B5EFDC3B-ECE2-4962-A892-B3663958D73E}">
      <dgm:prSet/>
      <dgm:spPr/>
      <dgm:t>
        <a:bodyPr/>
        <a:lstStyle/>
        <a:p>
          <a:endParaRPr lang="es-ES"/>
        </a:p>
      </dgm:t>
    </dgm:pt>
    <dgm:pt modelId="{0DC7138B-16C6-4201-AE9E-8F17FE0661DD}">
      <dgm:prSet phldrT="[Texto]"/>
      <dgm:spPr/>
      <dgm:t>
        <a:bodyPr/>
        <a:lstStyle/>
        <a:p>
          <a:r>
            <a:rPr lang="es-ES" dirty="0" smtClean="0"/>
            <a:t>Weave</a:t>
          </a:r>
          <a:endParaRPr lang="es-ES" dirty="0"/>
        </a:p>
      </dgm:t>
    </dgm:pt>
    <dgm:pt modelId="{4F954034-D5A0-4E9B-9672-F2459AE75667}" type="parTrans" cxnId="{4509A2A6-4E11-4467-B685-69029ECDBCB7}">
      <dgm:prSet/>
      <dgm:spPr/>
      <dgm:t>
        <a:bodyPr/>
        <a:lstStyle/>
        <a:p>
          <a:endParaRPr lang="es-ES"/>
        </a:p>
      </dgm:t>
    </dgm:pt>
    <dgm:pt modelId="{1BCFE6C8-1A2A-4E83-B318-A8612A138DCB}" type="sibTrans" cxnId="{4509A2A6-4E11-4467-B685-69029ECDBCB7}">
      <dgm:prSet/>
      <dgm:spPr/>
      <dgm:t>
        <a:bodyPr/>
        <a:lstStyle/>
        <a:p>
          <a:endParaRPr lang="es-ES"/>
        </a:p>
      </dgm:t>
    </dgm:pt>
    <dgm:pt modelId="{A0F2FC51-6F94-4000-A229-73E70D8B9821}">
      <dgm:prSet phldrT="[Texto]"/>
      <dgm:spPr/>
      <dgm:t>
        <a:bodyPr/>
        <a:lstStyle/>
        <a:p>
          <a:r>
            <a:rPr lang="es-ES" dirty="0" smtClean="0"/>
            <a:t>Google Cloud Platform</a:t>
          </a:r>
          <a:endParaRPr lang="es-ES" dirty="0"/>
        </a:p>
      </dgm:t>
    </dgm:pt>
    <dgm:pt modelId="{4622D867-8279-4C3A-B3B7-B7BFD92CAE70}" type="parTrans" cxnId="{FD5E14E9-30EF-4CC2-B49A-2058C296FF9C}">
      <dgm:prSet/>
      <dgm:spPr/>
      <dgm:t>
        <a:bodyPr/>
        <a:lstStyle/>
        <a:p>
          <a:endParaRPr lang="es-ES"/>
        </a:p>
      </dgm:t>
    </dgm:pt>
    <dgm:pt modelId="{F1BDF216-A623-43AF-84B9-7DB36FCD9F15}" type="sibTrans" cxnId="{FD5E14E9-30EF-4CC2-B49A-2058C296FF9C}">
      <dgm:prSet/>
      <dgm:spPr/>
      <dgm:t>
        <a:bodyPr/>
        <a:lstStyle/>
        <a:p>
          <a:endParaRPr lang="es-ES"/>
        </a:p>
      </dgm:t>
    </dgm:pt>
    <dgm:pt modelId="{AD3EC36A-3AE5-40DF-87E3-75A9869C4D9E}" type="pres">
      <dgm:prSet presAssocID="{8F8BA982-B66B-493D-AE32-E463B06F1F5C}" presName="linear" presStyleCnt="0">
        <dgm:presLayoutVars>
          <dgm:dir/>
          <dgm:animLvl val="lvl"/>
          <dgm:resizeHandles val="exact"/>
        </dgm:presLayoutVars>
      </dgm:prSet>
      <dgm:spPr/>
    </dgm:pt>
    <dgm:pt modelId="{7198704D-80A7-4BDB-8720-CF8F9A5ADDDA}" type="pres">
      <dgm:prSet presAssocID="{078800E3-72EF-4036-86C4-4BC6E15D99C1}" presName="parentLin" presStyleCnt="0"/>
      <dgm:spPr/>
    </dgm:pt>
    <dgm:pt modelId="{45BAEBBA-767D-44FA-B555-52CD834EBC44}" type="pres">
      <dgm:prSet presAssocID="{078800E3-72EF-4036-86C4-4BC6E15D99C1}" presName="parentLeftMargin" presStyleLbl="node1" presStyleIdx="0" presStyleCnt="9"/>
      <dgm:spPr/>
    </dgm:pt>
    <dgm:pt modelId="{99C64639-1F89-49EF-984B-20D7581F071C}" type="pres">
      <dgm:prSet presAssocID="{078800E3-72EF-4036-86C4-4BC6E15D99C1}" presName="parentText" presStyleLbl="node1" presStyleIdx="0" presStyleCnt="9">
        <dgm:presLayoutVars>
          <dgm:chMax val="0"/>
          <dgm:bulletEnabled val="1"/>
        </dgm:presLayoutVars>
      </dgm:prSet>
      <dgm:spPr/>
      <dgm:t>
        <a:bodyPr/>
        <a:lstStyle/>
        <a:p>
          <a:endParaRPr lang="es-ES"/>
        </a:p>
      </dgm:t>
    </dgm:pt>
    <dgm:pt modelId="{68F3378F-374C-449F-A079-9E4B1A7D87AB}" type="pres">
      <dgm:prSet presAssocID="{078800E3-72EF-4036-86C4-4BC6E15D99C1}" presName="negativeSpace" presStyleCnt="0"/>
      <dgm:spPr/>
    </dgm:pt>
    <dgm:pt modelId="{E28578BC-18DD-40B2-B7AA-00680E55FB21}" type="pres">
      <dgm:prSet presAssocID="{078800E3-72EF-4036-86C4-4BC6E15D99C1}" presName="childText" presStyleLbl="conFgAcc1" presStyleIdx="0" presStyleCnt="9">
        <dgm:presLayoutVars>
          <dgm:bulletEnabled val="1"/>
        </dgm:presLayoutVars>
      </dgm:prSet>
      <dgm:spPr/>
    </dgm:pt>
    <dgm:pt modelId="{AA793CB0-7ABE-4C19-B366-B0895A09B0E6}" type="pres">
      <dgm:prSet presAssocID="{E76A6CDA-AB3A-4C93-9F13-4A77D22C16C3}" presName="spaceBetweenRectangles" presStyleCnt="0"/>
      <dgm:spPr/>
    </dgm:pt>
    <dgm:pt modelId="{816329C2-F262-4CAD-A3C1-98FAC677A0DE}" type="pres">
      <dgm:prSet presAssocID="{C216ED59-07E6-4AA8-A21E-13775EA3451A}" presName="parentLin" presStyleCnt="0"/>
      <dgm:spPr/>
    </dgm:pt>
    <dgm:pt modelId="{30A65FAF-E396-4230-A971-D37380742B44}" type="pres">
      <dgm:prSet presAssocID="{C216ED59-07E6-4AA8-A21E-13775EA3451A}" presName="parentLeftMargin" presStyleLbl="node1" presStyleIdx="0" presStyleCnt="9"/>
      <dgm:spPr/>
    </dgm:pt>
    <dgm:pt modelId="{5D1CCC16-8744-4610-8AEC-138AAC921410}" type="pres">
      <dgm:prSet presAssocID="{C216ED59-07E6-4AA8-A21E-13775EA3451A}" presName="parentText" presStyleLbl="node1" presStyleIdx="1" presStyleCnt="9">
        <dgm:presLayoutVars>
          <dgm:chMax val="0"/>
          <dgm:bulletEnabled val="1"/>
        </dgm:presLayoutVars>
      </dgm:prSet>
      <dgm:spPr/>
    </dgm:pt>
    <dgm:pt modelId="{EB6FE970-555A-4365-9E3C-9DA5F5A8AD35}" type="pres">
      <dgm:prSet presAssocID="{C216ED59-07E6-4AA8-A21E-13775EA3451A}" presName="negativeSpace" presStyleCnt="0"/>
      <dgm:spPr/>
    </dgm:pt>
    <dgm:pt modelId="{DE9079E6-3AC1-46F4-AFCA-CD613778250D}" type="pres">
      <dgm:prSet presAssocID="{C216ED59-07E6-4AA8-A21E-13775EA3451A}" presName="childText" presStyleLbl="conFgAcc1" presStyleIdx="1" presStyleCnt="9">
        <dgm:presLayoutVars>
          <dgm:bulletEnabled val="1"/>
        </dgm:presLayoutVars>
      </dgm:prSet>
      <dgm:spPr/>
    </dgm:pt>
    <dgm:pt modelId="{3C17EEE4-02EF-4FC9-B2A3-0B2E289C10BC}" type="pres">
      <dgm:prSet presAssocID="{2F675FB0-D093-462E-A2C2-66040B93724A}" presName="spaceBetweenRectangles" presStyleCnt="0"/>
      <dgm:spPr/>
    </dgm:pt>
    <dgm:pt modelId="{D61AC2C7-54F7-4570-B111-D437B7A646C1}" type="pres">
      <dgm:prSet presAssocID="{6E84ADD9-08E7-4AA3-88B2-C9E40F9730C0}" presName="parentLin" presStyleCnt="0"/>
      <dgm:spPr/>
    </dgm:pt>
    <dgm:pt modelId="{3534BB02-596C-4EC5-B161-42F59BD5A5C2}" type="pres">
      <dgm:prSet presAssocID="{6E84ADD9-08E7-4AA3-88B2-C9E40F9730C0}" presName="parentLeftMargin" presStyleLbl="node1" presStyleIdx="1" presStyleCnt="9"/>
      <dgm:spPr/>
    </dgm:pt>
    <dgm:pt modelId="{9277188A-01D7-4B49-8516-433E7F6060CB}" type="pres">
      <dgm:prSet presAssocID="{6E84ADD9-08E7-4AA3-88B2-C9E40F9730C0}" presName="parentText" presStyleLbl="node1" presStyleIdx="2" presStyleCnt="9">
        <dgm:presLayoutVars>
          <dgm:chMax val="0"/>
          <dgm:bulletEnabled val="1"/>
        </dgm:presLayoutVars>
      </dgm:prSet>
      <dgm:spPr/>
      <dgm:t>
        <a:bodyPr/>
        <a:lstStyle/>
        <a:p>
          <a:endParaRPr lang="es-ES"/>
        </a:p>
      </dgm:t>
    </dgm:pt>
    <dgm:pt modelId="{88D1925A-F636-45D5-B241-72E39B5B9538}" type="pres">
      <dgm:prSet presAssocID="{6E84ADD9-08E7-4AA3-88B2-C9E40F9730C0}" presName="negativeSpace" presStyleCnt="0"/>
      <dgm:spPr/>
    </dgm:pt>
    <dgm:pt modelId="{D159B3AC-7247-42BA-B119-B12BA5563CE7}" type="pres">
      <dgm:prSet presAssocID="{6E84ADD9-08E7-4AA3-88B2-C9E40F9730C0}" presName="childText" presStyleLbl="conFgAcc1" presStyleIdx="2" presStyleCnt="9">
        <dgm:presLayoutVars>
          <dgm:bulletEnabled val="1"/>
        </dgm:presLayoutVars>
      </dgm:prSet>
      <dgm:spPr/>
    </dgm:pt>
    <dgm:pt modelId="{A0DDE7D0-46CA-43F6-9D6A-FF92B4D75736}" type="pres">
      <dgm:prSet presAssocID="{12DF6221-0908-47D0-99EF-57091DDD22CF}" presName="spaceBetweenRectangles" presStyleCnt="0"/>
      <dgm:spPr/>
    </dgm:pt>
    <dgm:pt modelId="{7A03FC7B-A1E0-48FA-BE85-19B8A79A4073}" type="pres">
      <dgm:prSet presAssocID="{719708B7-C100-4478-AC51-712517B9497A}" presName="parentLin" presStyleCnt="0"/>
      <dgm:spPr/>
    </dgm:pt>
    <dgm:pt modelId="{C12E878E-FB95-436F-A316-EDEAEB35F7B8}" type="pres">
      <dgm:prSet presAssocID="{719708B7-C100-4478-AC51-712517B9497A}" presName="parentLeftMargin" presStyleLbl="node1" presStyleIdx="2" presStyleCnt="9"/>
      <dgm:spPr/>
    </dgm:pt>
    <dgm:pt modelId="{C0BDEE91-E5FF-43C9-A4AA-B72252BC66B6}" type="pres">
      <dgm:prSet presAssocID="{719708B7-C100-4478-AC51-712517B9497A}" presName="parentText" presStyleLbl="node1" presStyleIdx="3" presStyleCnt="9">
        <dgm:presLayoutVars>
          <dgm:chMax val="0"/>
          <dgm:bulletEnabled val="1"/>
        </dgm:presLayoutVars>
      </dgm:prSet>
      <dgm:spPr/>
    </dgm:pt>
    <dgm:pt modelId="{80FAB4BE-698D-41AD-A51B-F7A2593BA88D}" type="pres">
      <dgm:prSet presAssocID="{719708B7-C100-4478-AC51-712517B9497A}" presName="negativeSpace" presStyleCnt="0"/>
      <dgm:spPr/>
    </dgm:pt>
    <dgm:pt modelId="{3A73B27A-21A7-4C97-8E58-A46339A5E549}" type="pres">
      <dgm:prSet presAssocID="{719708B7-C100-4478-AC51-712517B9497A}" presName="childText" presStyleLbl="conFgAcc1" presStyleIdx="3" presStyleCnt="9">
        <dgm:presLayoutVars>
          <dgm:bulletEnabled val="1"/>
        </dgm:presLayoutVars>
      </dgm:prSet>
      <dgm:spPr/>
    </dgm:pt>
    <dgm:pt modelId="{8A969BB9-8501-4FEA-B5F0-8C8A9522C7C8}" type="pres">
      <dgm:prSet presAssocID="{20C8B127-1CB4-4C5A-93C6-E77C8634FAE3}" presName="spaceBetweenRectangles" presStyleCnt="0"/>
      <dgm:spPr/>
    </dgm:pt>
    <dgm:pt modelId="{8459E15E-BD8D-4FE6-9EAD-40808AF9A0E9}" type="pres">
      <dgm:prSet presAssocID="{0DC7138B-16C6-4201-AE9E-8F17FE0661DD}" presName="parentLin" presStyleCnt="0"/>
      <dgm:spPr/>
    </dgm:pt>
    <dgm:pt modelId="{F197C4AE-674C-4669-8D61-66B553C83CC1}" type="pres">
      <dgm:prSet presAssocID="{0DC7138B-16C6-4201-AE9E-8F17FE0661DD}" presName="parentLeftMargin" presStyleLbl="node1" presStyleIdx="3" presStyleCnt="9"/>
      <dgm:spPr/>
    </dgm:pt>
    <dgm:pt modelId="{38726379-BC09-41FA-A0E4-A1A24DABB2C9}" type="pres">
      <dgm:prSet presAssocID="{0DC7138B-16C6-4201-AE9E-8F17FE0661DD}" presName="parentText" presStyleLbl="node1" presStyleIdx="4" presStyleCnt="9">
        <dgm:presLayoutVars>
          <dgm:chMax val="0"/>
          <dgm:bulletEnabled val="1"/>
        </dgm:presLayoutVars>
      </dgm:prSet>
      <dgm:spPr/>
      <dgm:t>
        <a:bodyPr/>
        <a:lstStyle/>
        <a:p>
          <a:endParaRPr lang="es-ES"/>
        </a:p>
      </dgm:t>
    </dgm:pt>
    <dgm:pt modelId="{9F26D3BA-14C5-42C2-9F74-5F9BD50E8D97}" type="pres">
      <dgm:prSet presAssocID="{0DC7138B-16C6-4201-AE9E-8F17FE0661DD}" presName="negativeSpace" presStyleCnt="0"/>
      <dgm:spPr/>
    </dgm:pt>
    <dgm:pt modelId="{F4919B2A-8E5F-40D3-B08D-9E7550383198}" type="pres">
      <dgm:prSet presAssocID="{0DC7138B-16C6-4201-AE9E-8F17FE0661DD}" presName="childText" presStyleLbl="conFgAcc1" presStyleIdx="4" presStyleCnt="9">
        <dgm:presLayoutVars>
          <dgm:bulletEnabled val="1"/>
        </dgm:presLayoutVars>
      </dgm:prSet>
      <dgm:spPr/>
    </dgm:pt>
    <dgm:pt modelId="{BBD980D3-6353-43E5-8A1A-D35C6E6E3DB4}" type="pres">
      <dgm:prSet presAssocID="{1BCFE6C8-1A2A-4E83-B318-A8612A138DCB}" presName="spaceBetweenRectangles" presStyleCnt="0"/>
      <dgm:spPr/>
    </dgm:pt>
    <dgm:pt modelId="{B0A2EFA0-30D3-48F8-96FA-C04AD460743D}" type="pres">
      <dgm:prSet presAssocID="{A0F2FC51-6F94-4000-A229-73E70D8B9821}" presName="parentLin" presStyleCnt="0"/>
      <dgm:spPr/>
    </dgm:pt>
    <dgm:pt modelId="{3FA6723D-D924-40C2-8C69-D07B04BAF0C9}" type="pres">
      <dgm:prSet presAssocID="{A0F2FC51-6F94-4000-A229-73E70D8B9821}" presName="parentLeftMargin" presStyleLbl="node1" presStyleIdx="4" presStyleCnt="9"/>
      <dgm:spPr/>
    </dgm:pt>
    <dgm:pt modelId="{BDA4C581-04E2-4153-926B-EB22E2AA99CB}" type="pres">
      <dgm:prSet presAssocID="{A0F2FC51-6F94-4000-A229-73E70D8B9821}" presName="parentText" presStyleLbl="node1" presStyleIdx="5" presStyleCnt="9">
        <dgm:presLayoutVars>
          <dgm:chMax val="0"/>
          <dgm:bulletEnabled val="1"/>
        </dgm:presLayoutVars>
      </dgm:prSet>
      <dgm:spPr/>
    </dgm:pt>
    <dgm:pt modelId="{E4640B08-446A-4F33-9029-0A2B6FB88D14}" type="pres">
      <dgm:prSet presAssocID="{A0F2FC51-6F94-4000-A229-73E70D8B9821}" presName="negativeSpace" presStyleCnt="0"/>
      <dgm:spPr/>
    </dgm:pt>
    <dgm:pt modelId="{B03172E4-BA67-4E19-8A01-506AE40FBBB1}" type="pres">
      <dgm:prSet presAssocID="{A0F2FC51-6F94-4000-A229-73E70D8B9821}" presName="childText" presStyleLbl="conFgAcc1" presStyleIdx="5" presStyleCnt="9">
        <dgm:presLayoutVars>
          <dgm:bulletEnabled val="1"/>
        </dgm:presLayoutVars>
      </dgm:prSet>
      <dgm:spPr/>
    </dgm:pt>
    <dgm:pt modelId="{52BD5556-2760-49CD-A019-6445A7621C2F}" type="pres">
      <dgm:prSet presAssocID="{F1BDF216-A623-43AF-84B9-7DB36FCD9F15}" presName="spaceBetweenRectangles" presStyleCnt="0"/>
      <dgm:spPr/>
    </dgm:pt>
    <dgm:pt modelId="{411C5329-275E-4E0A-9DDC-CAFAEF66B707}" type="pres">
      <dgm:prSet presAssocID="{92C3B105-2C94-46FD-BEA2-822BDBCA64A5}" presName="parentLin" presStyleCnt="0"/>
      <dgm:spPr/>
    </dgm:pt>
    <dgm:pt modelId="{CD663B7C-4D22-490E-878D-AC24D9E0F175}" type="pres">
      <dgm:prSet presAssocID="{92C3B105-2C94-46FD-BEA2-822BDBCA64A5}" presName="parentLeftMargin" presStyleLbl="node1" presStyleIdx="5" presStyleCnt="9"/>
      <dgm:spPr/>
    </dgm:pt>
    <dgm:pt modelId="{0EB2AAB4-72B9-4D65-B096-32C15B2F6EAE}" type="pres">
      <dgm:prSet presAssocID="{92C3B105-2C94-46FD-BEA2-822BDBCA64A5}" presName="parentText" presStyleLbl="node1" presStyleIdx="6" presStyleCnt="9">
        <dgm:presLayoutVars>
          <dgm:chMax val="0"/>
          <dgm:bulletEnabled val="1"/>
        </dgm:presLayoutVars>
      </dgm:prSet>
      <dgm:spPr/>
      <dgm:t>
        <a:bodyPr/>
        <a:lstStyle/>
        <a:p>
          <a:endParaRPr lang="es-ES"/>
        </a:p>
      </dgm:t>
    </dgm:pt>
    <dgm:pt modelId="{110C66F4-D402-4831-BB2D-CAA72E1E422B}" type="pres">
      <dgm:prSet presAssocID="{92C3B105-2C94-46FD-BEA2-822BDBCA64A5}" presName="negativeSpace" presStyleCnt="0"/>
      <dgm:spPr/>
    </dgm:pt>
    <dgm:pt modelId="{476F321A-A674-44E5-9CDA-E09AAE4D55BA}" type="pres">
      <dgm:prSet presAssocID="{92C3B105-2C94-46FD-BEA2-822BDBCA64A5}" presName="childText" presStyleLbl="conFgAcc1" presStyleIdx="6" presStyleCnt="9">
        <dgm:presLayoutVars>
          <dgm:bulletEnabled val="1"/>
        </dgm:presLayoutVars>
      </dgm:prSet>
      <dgm:spPr/>
    </dgm:pt>
    <dgm:pt modelId="{748794E9-9FFA-4704-8162-03B5F705B016}" type="pres">
      <dgm:prSet presAssocID="{A71775D7-3B30-43FE-BE8D-AAC37A012839}" presName="spaceBetweenRectangles" presStyleCnt="0"/>
      <dgm:spPr/>
    </dgm:pt>
    <dgm:pt modelId="{E973B9EF-2B95-4520-A5F0-064074C84A55}" type="pres">
      <dgm:prSet presAssocID="{3DAF314F-A7BD-4DF6-9F82-DDC5235F931B}" presName="parentLin" presStyleCnt="0"/>
      <dgm:spPr/>
    </dgm:pt>
    <dgm:pt modelId="{34425A30-9515-4E26-9B0F-B454FF5D3CD3}" type="pres">
      <dgm:prSet presAssocID="{3DAF314F-A7BD-4DF6-9F82-DDC5235F931B}" presName="parentLeftMargin" presStyleLbl="node1" presStyleIdx="6" presStyleCnt="9"/>
      <dgm:spPr/>
    </dgm:pt>
    <dgm:pt modelId="{B080FC7B-AD37-42E7-A1D9-2DC4F2C5F325}" type="pres">
      <dgm:prSet presAssocID="{3DAF314F-A7BD-4DF6-9F82-DDC5235F931B}" presName="parentText" presStyleLbl="node1" presStyleIdx="7" presStyleCnt="9">
        <dgm:presLayoutVars>
          <dgm:chMax val="0"/>
          <dgm:bulletEnabled val="1"/>
        </dgm:presLayoutVars>
      </dgm:prSet>
      <dgm:spPr/>
      <dgm:t>
        <a:bodyPr/>
        <a:lstStyle/>
        <a:p>
          <a:endParaRPr lang="es-ES"/>
        </a:p>
      </dgm:t>
    </dgm:pt>
    <dgm:pt modelId="{6A8F08D3-82E8-4939-9696-94A1085D728A}" type="pres">
      <dgm:prSet presAssocID="{3DAF314F-A7BD-4DF6-9F82-DDC5235F931B}" presName="negativeSpace" presStyleCnt="0"/>
      <dgm:spPr/>
    </dgm:pt>
    <dgm:pt modelId="{BE22BAAA-FFF0-4FFC-8D75-99662A64ED5A}" type="pres">
      <dgm:prSet presAssocID="{3DAF314F-A7BD-4DF6-9F82-DDC5235F931B}" presName="childText" presStyleLbl="conFgAcc1" presStyleIdx="7" presStyleCnt="9">
        <dgm:presLayoutVars>
          <dgm:bulletEnabled val="1"/>
        </dgm:presLayoutVars>
      </dgm:prSet>
      <dgm:spPr/>
    </dgm:pt>
    <dgm:pt modelId="{7EED09E7-BB87-46DC-AEB1-4A9D6AF042C4}" type="pres">
      <dgm:prSet presAssocID="{A5E4EA8D-C3DC-48C1-A71D-6A08EA253480}" presName="spaceBetweenRectangles" presStyleCnt="0"/>
      <dgm:spPr/>
    </dgm:pt>
    <dgm:pt modelId="{40C90991-E2E2-4FB7-8235-B3E4D03BB689}" type="pres">
      <dgm:prSet presAssocID="{A6D7336A-A7D8-4442-BB69-C2561DDD1863}" presName="parentLin" presStyleCnt="0"/>
      <dgm:spPr/>
    </dgm:pt>
    <dgm:pt modelId="{409E0EA2-824D-4218-9749-04174E278083}" type="pres">
      <dgm:prSet presAssocID="{A6D7336A-A7D8-4442-BB69-C2561DDD1863}" presName="parentLeftMargin" presStyleLbl="node1" presStyleIdx="7" presStyleCnt="9"/>
      <dgm:spPr/>
    </dgm:pt>
    <dgm:pt modelId="{B9BB8FDB-D302-4643-BF1A-2CFD827A9132}" type="pres">
      <dgm:prSet presAssocID="{A6D7336A-A7D8-4442-BB69-C2561DDD1863}" presName="parentText" presStyleLbl="node1" presStyleIdx="8" presStyleCnt="9">
        <dgm:presLayoutVars>
          <dgm:chMax val="0"/>
          <dgm:bulletEnabled val="1"/>
        </dgm:presLayoutVars>
      </dgm:prSet>
      <dgm:spPr/>
    </dgm:pt>
    <dgm:pt modelId="{0654688A-9B91-42B2-9406-6BE95EEC0902}" type="pres">
      <dgm:prSet presAssocID="{A6D7336A-A7D8-4442-BB69-C2561DDD1863}" presName="negativeSpace" presStyleCnt="0"/>
      <dgm:spPr/>
    </dgm:pt>
    <dgm:pt modelId="{83830EE5-406F-4692-8B70-6123D67EE85C}" type="pres">
      <dgm:prSet presAssocID="{A6D7336A-A7D8-4442-BB69-C2561DDD1863}" presName="childText" presStyleLbl="conFgAcc1" presStyleIdx="8" presStyleCnt="9">
        <dgm:presLayoutVars>
          <dgm:bulletEnabled val="1"/>
        </dgm:presLayoutVars>
      </dgm:prSet>
      <dgm:spPr/>
    </dgm:pt>
  </dgm:ptLst>
  <dgm:cxnLst>
    <dgm:cxn modelId="{53772537-8AF6-457E-8186-ADF9CCF78BC2}" type="presOf" srcId="{078800E3-72EF-4036-86C4-4BC6E15D99C1}" destId="{99C64639-1F89-49EF-984B-20D7581F071C}" srcOrd="1" destOrd="0" presId="urn:microsoft.com/office/officeart/2005/8/layout/list1"/>
    <dgm:cxn modelId="{8A8270E3-B6DD-472F-B3E1-3AEFBB670B3D}" type="presOf" srcId="{719708B7-C100-4478-AC51-712517B9497A}" destId="{C0BDEE91-E5FF-43C9-A4AA-B72252BC66B6}" srcOrd="1" destOrd="0" presId="urn:microsoft.com/office/officeart/2005/8/layout/list1"/>
    <dgm:cxn modelId="{2EB58FD8-6A6A-46C8-8B4A-570F499B8816}" type="presOf" srcId="{3DAF314F-A7BD-4DF6-9F82-DDC5235F931B}" destId="{34425A30-9515-4E26-9B0F-B454FF5D3CD3}" srcOrd="0" destOrd="0" presId="urn:microsoft.com/office/officeart/2005/8/layout/list1"/>
    <dgm:cxn modelId="{C3D99420-AADE-41E2-8F19-4825C0B910D8}" srcId="{8F8BA982-B66B-493D-AE32-E463B06F1F5C}" destId="{078800E3-72EF-4036-86C4-4BC6E15D99C1}" srcOrd="0" destOrd="0" parTransId="{479A3943-45CB-4495-A7B7-8AD22D482143}" sibTransId="{E76A6CDA-AB3A-4C93-9F13-4A77D22C16C3}"/>
    <dgm:cxn modelId="{B05463DD-67A8-418C-99AD-3BD927F57359}" srcId="{8F8BA982-B66B-493D-AE32-E463B06F1F5C}" destId="{A6D7336A-A7D8-4442-BB69-C2561DDD1863}" srcOrd="8" destOrd="0" parTransId="{E4CD198E-16B0-452A-81C1-0352ACC8E89A}" sibTransId="{63FDACF4-2337-4DD6-9BA6-237B42CC20F9}"/>
    <dgm:cxn modelId="{33B89C3A-9429-4AA6-A0FD-7659A2099D0E}" type="presOf" srcId="{A6D7336A-A7D8-4442-BB69-C2561DDD1863}" destId="{B9BB8FDB-D302-4643-BF1A-2CFD827A9132}" srcOrd="1" destOrd="0" presId="urn:microsoft.com/office/officeart/2005/8/layout/list1"/>
    <dgm:cxn modelId="{AA8EC715-E6A8-4C26-959F-339E0E17D747}" srcId="{8F8BA982-B66B-493D-AE32-E463B06F1F5C}" destId="{C216ED59-07E6-4AA8-A21E-13775EA3451A}" srcOrd="1" destOrd="0" parTransId="{649E58FA-8ABE-44B8-A040-0D84D0B37E78}" sibTransId="{2F675FB0-D093-462E-A2C2-66040B93724A}"/>
    <dgm:cxn modelId="{ABE9ABAA-4A31-4BEC-9E16-FC1251BABFA7}" type="presOf" srcId="{6E84ADD9-08E7-4AA3-88B2-C9E40F9730C0}" destId="{3534BB02-596C-4EC5-B161-42F59BD5A5C2}" srcOrd="0" destOrd="0" presId="urn:microsoft.com/office/officeart/2005/8/layout/list1"/>
    <dgm:cxn modelId="{44C9039A-557F-4616-BB19-7DFFE7B772EA}" type="presOf" srcId="{92C3B105-2C94-46FD-BEA2-822BDBCA64A5}" destId="{CD663B7C-4D22-490E-878D-AC24D9E0F175}" srcOrd="0" destOrd="0" presId="urn:microsoft.com/office/officeart/2005/8/layout/list1"/>
    <dgm:cxn modelId="{23EA71C7-20A9-401C-857F-CA777C1977F1}" type="presOf" srcId="{92C3B105-2C94-46FD-BEA2-822BDBCA64A5}" destId="{0EB2AAB4-72B9-4D65-B096-32C15B2F6EAE}" srcOrd="1" destOrd="0" presId="urn:microsoft.com/office/officeart/2005/8/layout/list1"/>
    <dgm:cxn modelId="{734CE015-A345-431B-A1BD-67B2A19D6FD1}" srcId="{8F8BA982-B66B-493D-AE32-E463B06F1F5C}" destId="{6E84ADD9-08E7-4AA3-88B2-C9E40F9730C0}" srcOrd="2" destOrd="0" parTransId="{1DC793D1-E5D6-44B5-998E-72ABD77BE472}" sibTransId="{12DF6221-0908-47D0-99EF-57091DDD22CF}"/>
    <dgm:cxn modelId="{159ABBA0-7367-4884-8DC5-FCC5E8F968D3}" type="presOf" srcId="{6E84ADD9-08E7-4AA3-88B2-C9E40F9730C0}" destId="{9277188A-01D7-4B49-8516-433E7F6060CB}" srcOrd="1" destOrd="0" presId="urn:microsoft.com/office/officeart/2005/8/layout/list1"/>
    <dgm:cxn modelId="{C6C3C922-03F2-44BF-9C43-10B400AEC2DE}" type="presOf" srcId="{3DAF314F-A7BD-4DF6-9F82-DDC5235F931B}" destId="{B080FC7B-AD37-42E7-A1D9-2DC4F2C5F325}" srcOrd="1" destOrd="0" presId="urn:microsoft.com/office/officeart/2005/8/layout/list1"/>
    <dgm:cxn modelId="{8F23F029-F625-4FA0-9A6D-9107A6ADE4AB}" srcId="{8F8BA982-B66B-493D-AE32-E463B06F1F5C}" destId="{92C3B105-2C94-46FD-BEA2-822BDBCA64A5}" srcOrd="6" destOrd="0" parTransId="{9257D681-E1DD-4999-A61B-0EC7F85D7ED5}" sibTransId="{A71775D7-3B30-43FE-BE8D-AAC37A012839}"/>
    <dgm:cxn modelId="{B5EFDC3B-ECE2-4962-A892-B3663958D73E}" srcId="{8F8BA982-B66B-493D-AE32-E463B06F1F5C}" destId="{719708B7-C100-4478-AC51-712517B9497A}" srcOrd="3" destOrd="0" parTransId="{6729D526-B92B-4625-86C0-70AC1210C525}" sibTransId="{20C8B127-1CB4-4C5A-93C6-E77C8634FAE3}"/>
    <dgm:cxn modelId="{DAF898B7-FA37-4CA7-9BEC-8918669092F4}" type="presOf" srcId="{078800E3-72EF-4036-86C4-4BC6E15D99C1}" destId="{45BAEBBA-767D-44FA-B555-52CD834EBC44}" srcOrd="0" destOrd="0" presId="urn:microsoft.com/office/officeart/2005/8/layout/list1"/>
    <dgm:cxn modelId="{DFE453A2-6DC1-4145-8472-F18ABEC2B9E8}" type="presOf" srcId="{A6D7336A-A7D8-4442-BB69-C2561DDD1863}" destId="{409E0EA2-824D-4218-9749-04174E278083}" srcOrd="0" destOrd="0" presId="urn:microsoft.com/office/officeart/2005/8/layout/list1"/>
    <dgm:cxn modelId="{A69A2AD7-ECCF-463F-BD68-525AB7D989E7}" type="presOf" srcId="{0DC7138B-16C6-4201-AE9E-8F17FE0661DD}" destId="{F197C4AE-674C-4669-8D61-66B553C83CC1}" srcOrd="0" destOrd="0" presId="urn:microsoft.com/office/officeart/2005/8/layout/list1"/>
    <dgm:cxn modelId="{28AA993A-7DB8-4053-8566-36C99ACC5FB1}" type="presOf" srcId="{A0F2FC51-6F94-4000-A229-73E70D8B9821}" destId="{3FA6723D-D924-40C2-8C69-D07B04BAF0C9}" srcOrd="0" destOrd="0" presId="urn:microsoft.com/office/officeart/2005/8/layout/list1"/>
    <dgm:cxn modelId="{6C0D596C-E964-47AD-81AA-57A7AFB9BFAE}" type="presOf" srcId="{C216ED59-07E6-4AA8-A21E-13775EA3451A}" destId="{5D1CCC16-8744-4610-8AEC-138AAC921410}" srcOrd="1" destOrd="0" presId="urn:microsoft.com/office/officeart/2005/8/layout/list1"/>
    <dgm:cxn modelId="{FD5E14E9-30EF-4CC2-B49A-2058C296FF9C}" srcId="{8F8BA982-B66B-493D-AE32-E463B06F1F5C}" destId="{A0F2FC51-6F94-4000-A229-73E70D8B9821}" srcOrd="5" destOrd="0" parTransId="{4622D867-8279-4C3A-B3B7-B7BFD92CAE70}" sibTransId="{F1BDF216-A623-43AF-84B9-7DB36FCD9F15}"/>
    <dgm:cxn modelId="{EED70CB5-A414-43A8-9004-CD73AC33FFA2}" type="presOf" srcId="{C216ED59-07E6-4AA8-A21E-13775EA3451A}" destId="{30A65FAF-E396-4230-A971-D37380742B44}" srcOrd="0" destOrd="0" presId="urn:microsoft.com/office/officeart/2005/8/layout/list1"/>
    <dgm:cxn modelId="{4CB386D0-43B3-413A-A494-B136165980BF}" type="presOf" srcId="{A0F2FC51-6F94-4000-A229-73E70D8B9821}" destId="{BDA4C581-04E2-4153-926B-EB22E2AA99CB}" srcOrd="1" destOrd="0" presId="urn:microsoft.com/office/officeart/2005/8/layout/list1"/>
    <dgm:cxn modelId="{6360738B-6394-4E99-9703-A04626390CB0}" type="presOf" srcId="{0DC7138B-16C6-4201-AE9E-8F17FE0661DD}" destId="{38726379-BC09-41FA-A0E4-A1A24DABB2C9}" srcOrd="1" destOrd="0" presId="urn:microsoft.com/office/officeart/2005/8/layout/list1"/>
    <dgm:cxn modelId="{4509A2A6-4E11-4467-B685-69029ECDBCB7}" srcId="{8F8BA982-B66B-493D-AE32-E463B06F1F5C}" destId="{0DC7138B-16C6-4201-AE9E-8F17FE0661DD}" srcOrd="4" destOrd="0" parTransId="{4F954034-D5A0-4E9B-9672-F2459AE75667}" sibTransId="{1BCFE6C8-1A2A-4E83-B318-A8612A138DCB}"/>
    <dgm:cxn modelId="{264FD9B8-BA4D-417E-8F66-6DA354CF76A4}" type="presOf" srcId="{8F8BA982-B66B-493D-AE32-E463B06F1F5C}" destId="{AD3EC36A-3AE5-40DF-87E3-75A9869C4D9E}" srcOrd="0" destOrd="0" presId="urn:microsoft.com/office/officeart/2005/8/layout/list1"/>
    <dgm:cxn modelId="{65FA405A-338A-4B40-B7E1-58CA3F518077}" srcId="{8F8BA982-B66B-493D-AE32-E463B06F1F5C}" destId="{3DAF314F-A7BD-4DF6-9F82-DDC5235F931B}" srcOrd="7" destOrd="0" parTransId="{F30470D9-B097-47E0-855E-2A729BF831F0}" sibTransId="{A5E4EA8D-C3DC-48C1-A71D-6A08EA253480}"/>
    <dgm:cxn modelId="{64717CF4-E52D-4456-88CA-65F9C88D8820}" type="presOf" srcId="{719708B7-C100-4478-AC51-712517B9497A}" destId="{C12E878E-FB95-436F-A316-EDEAEB35F7B8}" srcOrd="0" destOrd="0" presId="urn:microsoft.com/office/officeart/2005/8/layout/list1"/>
    <dgm:cxn modelId="{AB5B8E32-4813-4C08-84D2-C6C94C737F4E}" type="presParOf" srcId="{AD3EC36A-3AE5-40DF-87E3-75A9869C4D9E}" destId="{7198704D-80A7-4BDB-8720-CF8F9A5ADDDA}" srcOrd="0" destOrd="0" presId="urn:microsoft.com/office/officeart/2005/8/layout/list1"/>
    <dgm:cxn modelId="{E86A648A-87A7-4656-A568-7DF6D4AB68A8}" type="presParOf" srcId="{7198704D-80A7-4BDB-8720-CF8F9A5ADDDA}" destId="{45BAEBBA-767D-44FA-B555-52CD834EBC44}" srcOrd="0" destOrd="0" presId="urn:microsoft.com/office/officeart/2005/8/layout/list1"/>
    <dgm:cxn modelId="{B26E4635-FCDB-4E96-B1F2-00C91902D9EA}" type="presParOf" srcId="{7198704D-80A7-4BDB-8720-CF8F9A5ADDDA}" destId="{99C64639-1F89-49EF-984B-20D7581F071C}" srcOrd="1" destOrd="0" presId="urn:microsoft.com/office/officeart/2005/8/layout/list1"/>
    <dgm:cxn modelId="{D1F4B9CC-0177-4E0B-AFB6-ABEC0F8AEDF0}" type="presParOf" srcId="{AD3EC36A-3AE5-40DF-87E3-75A9869C4D9E}" destId="{68F3378F-374C-449F-A079-9E4B1A7D87AB}" srcOrd="1" destOrd="0" presId="urn:microsoft.com/office/officeart/2005/8/layout/list1"/>
    <dgm:cxn modelId="{FD344ECE-61D7-4908-83A4-8D743F7E65B0}" type="presParOf" srcId="{AD3EC36A-3AE5-40DF-87E3-75A9869C4D9E}" destId="{E28578BC-18DD-40B2-B7AA-00680E55FB21}" srcOrd="2" destOrd="0" presId="urn:microsoft.com/office/officeart/2005/8/layout/list1"/>
    <dgm:cxn modelId="{760AABAF-BED1-476A-8362-6305591EC5B0}" type="presParOf" srcId="{AD3EC36A-3AE5-40DF-87E3-75A9869C4D9E}" destId="{AA793CB0-7ABE-4C19-B366-B0895A09B0E6}" srcOrd="3" destOrd="0" presId="urn:microsoft.com/office/officeart/2005/8/layout/list1"/>
    <dgm:cxn modelId="{96C333EF-8C0F-4705-A12C-5B01D582BDC0}" type="presParOf" srcId="{AD3EC36A-3AE5-40DF-87E3-75A9869C4D9E}" destId="{816329C2-F262-4CAD-A3C1-98FAC677A0DE}" srcOrd="4" destOrd="0" presId="urn:microsoft.com/office/officeart/2005/8/layout/list1"/>
    <dgm:cxn modelId="{7A0B5CF1-AACC-4FA8-80AC-8BAEE2B04169}" type="presParOf" srcId="{816329C2-F262-4CAD-A3C1-98FAC677A0DE}" destId="{30A65FAF-E396-4230-A971-D37380742B44}" srcOrd="0" destOrd="0" presId="urn:microsoft.com/office/officeart/2005/8/layout/list1"/>
    <dgm:cxn modelId="{5A69D440-5E5E-4FC6-A156-92A7CC6573D1}" type="presParOf" srcId="{816329C2-F262-4CAD-A3C1-98FAC677A0DE}" destId="{5D1CCC16-8744-4610-8AEC-138AAC921410}" srcOrd="1" destOrd="0" presId="urn:microsoft.com/office/officeart/2005/8/layout/list1"/>
    <dgm:cxn modelId="{580CBE5C-2B16-4E9E-A7B8-FF5D317A170E}" type="presParOf" srcId="{AD3EC36A-3AE5-40DF-87E3-75A9869C4D9E}" destId="{EB6FE970-555A-4365-9E3C-9DA5F5A8AD35}" srcOrd="5" destOrd="0" presId="urn:microsoft.com/office/officeart/2005/8/layout/list1"/>
    <dgm:cxn modelId="{4700F9B5-4742-41C9-A133-69A9C6634F93}" type="presParOf" srcId="{AD3EC36A-3AE5-40DF-87E3-75A9869C4D9E}" destId="{DE9079E6-3AC1-46F4-AFCA-CD613778250D}" srcOrd="6" destOrd="0" presId="urn:microsoft.com/office/officeart/2005/8/layout/list1"/>
    <dgm:cxn modelId="{10C44B74-1348-43F3-A0D3-7EF271DAAFBA}" type="presParOf" srcId="{AD3EC36A-3AE5-40DF-87E3-75A9869C4D9E}" destId="{3C17EEE4-02EF-4FC9-B2A3-0B2E289C10BC}" srcOrd="7" destOrd="0" presId="urn:microsoft.com/office/officeart/2005/8/layout/list1"/>
    <dgm:cxn modelId="{6E17F148-A1D9-4129-B5E0-1F0670463C77}" type="presParOf" srcId="{AD3EC36A-3AE5-40DF-87E3-75A9869C4D9E}" destId="{D61AC2C7-54F7-4570-B111-D437B7A646C1}" srcOrd="8" destOrd="0" presId="urn:microsoft.com/office/officeart/2005/8/layout/list1"/>
    <dgm:cxn modelId="{8F6D5B00-CC59-4BAD-A231-C20013C1E63C}" type="presParOf" srcId="{D61AC2C7-54F7-4570-B111-D437B7A646C1}" destId="{3534BB02-596C-4EC5-B161-42F59BD5A5C2}" srcOrd="0" destOrd="0" presId="urn:microsoft.com/office/officeart/2005/8/layout/list1"/>
    <dgm:cxn modelId="{B283132C-D0B6-4FE0-A9D8-C317FFE63580}" type="presParOf" srcId="{D61AC2C7-54F7-4570-B111-D437B7A646C1}" destId="{9277188A-01D7-4B49-8516-433E7F6060CB}" srcOrd="1" destOrd="0" presId="urn:microsoft.com/office/officeart/2005/8/layout/list1"/>
    <dgm:cxn modelId="{2D045649-8316-45E8-9A26-DC9C30EEF5C1}" type="presParOf" srcId="{AD3EC36A-3AE5-40DF-87E3-75A9869C4D9E}" destId="{88D1925A-F636-45D5-B241-72E39B5B9538}" srcOrd="9" destOrd="0" presId="urn:microsoft.com/office/officeart/2005/8/layout/list1"/>
    <dgm:cxn modelId="{69D5FEC0-6706-4A53-8659-B399CAAC097A}" type="presParOf" srcId="{AD3EC36A-3AE5-40DF-87E3-75A9869C4D9E}" destId="{D159B3AC-7247-42BA-B119-B12BA5563CE7}" srcOrd="10" destOrd="0" presId="urn:microsoft.com/office/officeart/2005/8/layout/list1"/>
    <dgm:cxn modelId="{8E868251-E409-4ACB-B0A9-251AA0128F26}" type="presParOf" srcId="{AD3EC36A-3AE5-40DF-87E3-75A9869C4D9E}" destId="{A0DDE7D0-46CA-43F6-9D6A-FF92B4D75736}" srcOrd="11" destOrd="0" presId="urn:microsoft.com/office/officeart/2005/8/layout/list1"/>
    <dgm:cxn modelId="{DB715011-B561-48B9-9AA2-6E2EAC936568}" type="presParOf" srcId="{AD3EC36A-3AE5-40DF-87E3-75A9869C4D9E}" destId="{7A03FC7B-A1E0-48FA-BE85-19B8A79A4073}" srcOrd="12" destOrd="0" presId="urn:microsoft.com/office/officeart/2005/8/layout/list1"/>
    <dgm:cxn modelId="{9CCF0C26-6D57-47D1-88A5-8254723A8525}" type="presParOf" srcId="{7A03FC7B-A1E0-48FA-BE85-19B8A79A4073}" destId="{C12E878E-FB95-436F-A316-EDEAEB35F7B8}" srcOrd="0" destOrd="0" presId="urn:microsoft.com/office/officeart/2005/8/layout/list1"/>
    <dgm:cxn modelId="{23B88585-AF90-4C40-92F7-BACAC01D3DF1}" type="presParOf" srcId="{7A03FC7B-A1E0-48FA-BE85-19B8A79A4073}" destId="{C0BDEE91-E5FF-43C9-A4AA-B72252BC66B6}" srcOrd="1" destOrd="0" presId="urn:microsoft.com/office/officeart/2005/8/layout/list1"/>
    <dgm:cxn modelId="{4E9C3E90-A8A3-4994-8F99-FDDA15F24305}" type="presParOf" srcId="{AD3EC36A-3AE5-40DF-87E3-75A9869C4D9E}" destId="{80FAB4BE-698D-41AD-A51B-F7A2593BA88D}" srcOrd="13" destOrd="0" presId="urn:microsoft.com/office/officeart/2005/8/layout/list1"/>
    <dgm:cxn modelId="{062554FA-B937-427F-90A3-74EA2E60D2D4}" type="presParOf" srcId="{AD3EC36A-3AE5-40DF-87E3-75A9869C4D9E}" destId="{3A73B27A-21A7-4C97-8E58-A46339A5E549}" srcOrd="14" destOrd="0" presId="urn:microsoft.com/office/officeart/2005/8/layout/list1"/>
    <dgm:cxn modelId="{77C4D4A0-793E-4015-9DE0-D0950002BD08}" type="presParOf" srcId="{AD3EC36A-3AE5-40DF-87E3-75A9869C4D9E}" destId="{8A969BB9-8501-4FEA-B5F0-8C8A9522C7C8}" srcOrd="15" destOrd="0" presId="urn:microsoft.com/office/officeart/2005/8/layout/list1"/>
    <dgm:cxn modelId="{4A1E3563-38C9-447E-AB2E-38120A105186}" type="presParOf" srcId="{AD3EC36A-3AE5-40DF-87E3-75A9869C4D9E}" destId="{8459E15E-BD8D-4FE6-9EAD-40808AF9A0E9}" srcOrd="16" destOrd="0" presId="urn:microsoft.com/office/officeart/2005/8/layout/list1"/>
    <dgm:cxn modelId="{74B85B40-AE2F-439C-BB8C-050549CFFA6D}" type="presParOf" srcId="{8459E15E-BD8D-4FE6-9EAD-40808AF9A0E9}" destId="{F197C4AE-674C-4669-8D61-66B553C83CC1}" srcOrd="0" destOrd="0" presId="urn:microsoft.com/office/officeart/2005/8/layout/list1"/>
    <dgm:cxn modelId="{E3F5378B-158D-4DC6-85DF-F4D065ABCBF1}" type="presParOf" srcId="{8459E15E-BD8D-4FE6-9EAD-40808AF9A0E9}" destId="{38726379-BC09-41FA-A0E4-A1A24DABB2C9}" srcOrd="1" destOrd="0" presId="urn:microsoft.com/office/officeart/2005/8/layout/list1"/>
    <dgm:cxn modelId="{E9CCD6F0-80E5-4D5B-8893-7A5977A4444D}" type="presParOf" srcId="{AD3EC36A-3AE5-40DF-87E3-75A9869C4D9E}" destId="{9F26D3BA-14C5-42C2-9F74-5F9BD50E8D97}" srcOrd="17" destOrd="0" presId="urn:microsoft.com/office/officeart/2005/8/layout/list1"/>
    <dgm:cxn modelId="{5FF0FD0A-7090-4F2E-8BDA-3A24E06C19E4}" type="presParOf" srcId="{AD3EC36A-3AE5-40DF-87E3-75A9869C4D9E}" destId="{F4919B2A-8E5F-40D3-B08D-9E7550383198}" srcOrd="18" destOrd="0" presId="urn:microsoft.com/office/officeart/2005/8/layout/list1"/>
    <dgm:cxn modelId="{8BDE3358-13C3-4C76-9995-7F1660C1DB79}" type="presParOf" srcId="{AD3EC36A-3AE5-40DF-87E3-75A9869C4D9E}" destId="{BBD980D3-6353-43E5-8A1A-D35C6E6E3DB4}" srcOrd="19" destOrd="0" presId="urn:microsoft.com/office/officeart/2005/8/layout/list1"/>
    <dgm:cxn modelId="{6722A81B-DBD6-48D4-832A-844349868419}" type="presParOf" srcId="{AD3EC36A-3AE5-40DF-87E3-75A9869C4D9E}" destId="{B0A2EFA0-30D3-48F8-96FA-C04AD460743D}" srcOrd="20" destOrd="0" presId="urn:microsoft.com/office/officeart/2005/8/layout/list1"/>
    <dgm:cxn modelId="{FF247E2C-929C-4D47-B3F5-ED4531E04382}" type="presParOf" srcId="{B0A2EFA0-30D3-48F8-96FA-C04AD460743D}" destId="{3FA6723D-D924-40C2-8C69-D07B04BAF0C9}" srcOrd="0" destOrd="0" presId="urn:microsoft.com/office/officeart/2005/8/layout/list1"/>
    <dgm:cxn modelId="{B2D9AF7F-7679-49DD-99A8-730F216ACC36}" type="presParOf" srcId="{B0A2EFA0-30D3-48F8-96FA-C04AD460743D}" destId="{BDA4C581-04E2-4153-926B-EB22E2AA99CB}" srcOrd="1" destOrd="0" presId="urn:microsoft.com/office/officeart/2005/8/layout/list1"/>
    <dgm:cxn modelId="{DCCBAC24-024C-4E92-878E-F6D7A3FBE70C}" type="presParOf" srcId="{AD3EC36A-3AE5-40DF-87E3-75A9869C4D9E}" destId="{E4640B08-446A-4F33-9029-0A2B6FB88D14}" srcOrd="21" destOrd="0" presId="urn:microsoft.com/office/officeart/2005/8/layout/list1"/>
    <dgm:cxn modelId="{336FD4B0-9322-427D-86CE-B023226944C5}" type="presParOf" srcId="{AD3EC36A-3AE5-40DF-87E3-75A9869C4D9E}" destId="{B03172E4-BA67-4E19-8A01-506AE40FBBB1}" srcOrd="22" destOrd="0" presId="urn:microsoft.com/office/officeart/2005/8/layout/list1"/>
    <dgm:cxn modelId="{F99BEBD9-FAD6-43E1-8B1A-057522F3659F}" type="presParOf" srcId="{AD3EC36A-3AE5-40DF-87E3-75A9869C4D9E}" destId="{52BD5556-2760-49CD-A019-6445A7621C2F}" srcOrd="23" destOrd="0" presId="urn:microsoft.com/office/officeart/2005/8/layout/list1"/>
    <dgm:cxn modelId="{A87893D8-1F26-4613-89EE-2ECD369F098E}" type="presParOf" srcId="{AD3EC36A-3AE5-40DF-87E3-75A9869C4D9E}" destId="{411C5329-275E-4E0A-9DDC-CAFAEF66B707}" srcOrd="24" destOrd="0" presId="urn:microsoft.com/office/officeart/2005/8/layout/list1"/>
    <dgm:cxn modelId="{AFE3B4B8-4FB8-408B-B7F9-2116994B526C}" type="presParOf" srcId="{411C5329-275E-4E0A-9DDC-CAFAEF66B707}" destId="{CD663B7C-4D22-490E-878D-AC24D9E0F175}" srcOrd="0" destOrd="0" presId="urn:microsoft.com/office/officeart/2005/8/layout/list1"/>
    <dgm:cxn modelId="{17B7F644-93D8-47DC-9983-9C60D4751A86}" type="presParOf" srcId="{411C5329-275E-4E0A-9DDC-CAFAEF66B707}" destId="{0EB2AAB4-72B9-4D65-B096-32C15B2F6EAE}" srcOrd="1" destOrd="0" presId="urn:microsoft.com/office/officeart/2005/8/layout/list1"/>
    <dgm:cxn modelId="{A361F655-BE04-4BEB-A9E8-E71664903299}" type="presParOf" srcId="{AD3EC36A-3AE5-40DF-87E3-75A9869C4D9E}" destId="{110C66F4-D402-4831-BB2D-CAA72E1E422B}" srcOrd="25" destOrd="0" presId="urn:microsoft.com/office/officeart/2005/8/layout/list1"/>
    <dgm:cxn modelId="{9234AEF9-8C46-44C0-AE09-00B54A12C8F7}" type="presParOf" srcId="{AD3EC36A-3AE5-40DF-87E3-75A9869C4D9E}" destId="{476F321A-A674-44E5-9CDA-E09AAE4D55BA}" srcOrd="26" destOrd="0" presId="urn:microsoft.com/office/officeart/2005/8/layout/list1"/>
    <dgm:cxn modelId="{F794941D-F244-47AB-ABBC-CFD9363D083A}" type="presParOf" srcId="{AD3EC36A-3AE5-40DF-87E3-75A9869C4D9E}" destId="{748794E9-9FFA-4704-8162-03B5F705B016}" srcOrd="27" destOrd="0" presId="urn:microsoft.com/office/officeart/2005/8/layout/list1"/>
    <dgm:cxn modelId="{CD6DE5A3-CE87-4E7E-82EB-97F44F866C8A}" type="presParOf" srcId="{AD3EC36A-3AE5-40DF-87E3-75A9869C4D9E}" destId="{E973B9EF-2B95-4520-A5F0-064074C84A55}" srcOrd="28" destOrd="0" presId="urn:microsoft.com/office/officeart/2005/8/layout/list1"/>
    <dgm:cxn modelId="{4F660AC3-E763-4F3E-AC4E-FCA5B27CFC8A}" type="presParOf" srcId="{E973B9EF-2B95-4520-A5F0-064074C84A55}" destId="{34425A30-9515-4E26-9B0F-B454FF5D3CD3}" srcOrd="0" destOrd="0" presId="urn:microsoft.com/office/officeart/2005/8/layout/list1"/>
    <dgm:cxn modelId="{BBD17159-C916-43F6-B38C-A7F37AB39523}" type="presParOf" srcId="{E973B9EF-2B95-4520-A5F0-064074C84A55}" destId="{B080FC7B-AD37-42E7-A1D9-2DC4F2C5F325}" srcOrd="1" destOrd="0" presId="urn:microsoft.com/office/officeart/2005/8/layout/list1"/>
    <dgm:cxn modelId="{067D394A-C8CC-4F0E-AB5B-6A108A08708B}" type="presParOf" srcId="{AD3EC36A-3AE5-40DF-87E3-75A9869C4D9E}" destId="{6A8F08D3-82E8-4939-9696-94A1085D728A}" srcOrd="29" destOrd="0" presId="urn:microsoft.com/office/officeart/2005/8/layout/list1"/>
    <dgm:cxn modelId="{C322C1A8-4F26-460E-985A-420FFA56BF64}" type="presParOf" srcId="{AD3EC36A-3AE5-40DF-87E3-75A9869C4D9E}" destId="{BE22BAAA-FFF0-4FFC-8D75-99662A64ED5A}" srcOrd="30" destOrd="0" presId="urn:microsoft.com/office/officeart/2005/8/layout/list1"/>
    <dgm:cxn modelId="{7704374B-598B-4545-92C4-4E019672917F}" type="presParOf" srcId="{AD3EC36A-3AE5-40DF-87E3-75A9869C4D9E}" destId="{7EED09E7-BB87-46DC-AEB1-4A9D6AF042C4}" srcOrd="31" destOrd="0" presId="urn:microsoft.com/office/officeart/2005/8/layout/list1"/>
    <dgm:cxn modelId="{8870CCBD-3E44-4D17-8DA4-4CB9966DC8D4}" type="presParOf" srcId="{AD3EC36A-3AE5-40DF-87E3-75A9869C4D9E}" destId="{40C90991-E2E2-4FB7-8235-B3E4D03BB689}" srcOrd="32" destOrd="0" presId="urn:microsoft.com/office/officeart/2005/8/layout/list1"/>
    <dgm:cxn modelId="{75555646-7C0E-408A-BE4B-63BD3C665442}" type="presParOf" srcId="{40C90991-E2E2-4FB7-8235-B3E4D03BB689}" destId="{409E0EA2-824D-4218-9749-04174E278083}" srcOrd="0" destOrd="0" presId="urn:microsoft.com/office/officeart/2005/8/layout/list1"/>
    <dgm:cxn modelId="{497688C6-9AD3-488E-A997-C9348FA4D061}" type="presParOf" srcId="{40C90991-E2E2-4FB7-8235-B3E4D03BB689}" destId="{B9BB8FDB-D302-4643-BF1A-2CFD827A9132}" srcOrd="1" destOrd="0" presId="urn:microsoft.com/office/officeart/2005/8/layout/list1"/>
    <dgm:cxn modelId="{8436C649-2836-4BBA-8DE4-94F263F48FE6}" type="presParOf" srcId="{AD3EC36A-3AE5-40DF-87E3-75A9869C4D9E}" destId="{0654688A-9B91-42B2-9406-6BE95EEC0902}" srcOrd="33" destOrd="0" presId="urn:microsoft.com/office/officeart/2005/8/layout/list1"/>
    <dgm:cxn modelId="{506DB4C3-0A82-4671-9D8C-B23372CF7811}" type="presParOf" srcId="{AD3EC36A-3AE5-40DF-87E3-75A9869C4D9E}" destId="{83830EE5-406F-4692-8B70-6123D67EE85C}"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8BA982-B66B-493D-AE32-E463B06F1F5C}"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s-ES"/>
        </a:p>
      </dgm:t>
    </dgm:pt>
    <dgm:pt modelId="{078800E3-72EF-4036-86C4-4BC6E15D99C1}">
      <dgm:prSet phldrT="[Texto]"/>
      <dgm:spPr/>
      <dgm:t>
        <a:bodyPr/>
        <a:lstStyle/>
        <a:p>
          <a:r>
            <a:rPr lang="es-ES" dirty="0" smtClean="0"/>
            <a:t>Motivación</a:t>
          </a:r>
          <a:endParaRPr lang="es-ES" dirty="0"/>
        </a:p>
      </dgm:t>
    </dgm:pt>
    <dgm:pt modelId="{479A3943-45CB-4495-A7B7-8AD22D482143}" type="parTrans" cxnId="{C3D99420-AADE-41E2-8F19-4825C0B910D8}">
      <dgm:prSet/>
      <dgm:spPr/>
      <dgm:t>
        <a:bodyPr/>
        <a:lstStyle/>
        <a:p>
          <a:endParaRPr lang="es-ES"/>
        </a:p>
      </dgm:t>
    </dgm:pt>
    <dgm:pt modelId="{E76A6CDA-AB3A-4C93-9F13-4A77D22C16C3}" type="sibTrans" cxnId="{C3D99420-AADE-41E2-8F19-4825C0B910D8}">
      <dgm:prSet/>
      <dgm:spPr/>
      <dgm:t>
        <a:bodyPr/>
        <a:lstStyle/>
        <a:p>
          <a:endParaRPr lang="es-ES"/>
        </a:p>
      </dgm:t>
    </dgm:pt>
    <dgm:pt modelId="{C216ED59-07E6-4AA8-A21E-13775EA3451A}">
      <dgm:prSet phldrT="[Texto]"/>
      <dgm:spPr/>
      <dgm:t>
        <a:bodyPr/>
        <a:lstStyle/>
        <a:p>
          <a:r>
            <a:rPr lang="es-ES" dirty="0" smtClean="0"/>
            <a:t>Objetivos</a:t>
          </a:r>
          <a:endParaRPr lang="es-ES" dirty="0"/>
        </a:p>
      </dgm:t>
    </dgm:pt>
    <dgm:pt modelId="{649E58FA-8ABE-44B8-A040-0D84D0B37E78}" type="parTrans" cxnId="{AA8EC715-E6A8-4C26-959F-339E0E17D747}">
      <dgm:prSet/>
      <dgm:spPr/>
      <dgm:t>
        <a:bodyPr/>
        <a:lstStyle/>
        <a:p>
          <a:endParaRPr lang="es-ES"/>
        </a:p>
      </dgm:t>
    </dgm:pt>
    <dgm:pt modelId="{2F675FB0-D093-462E-A2C2-66040B93724A}" type="sibTrans" cxnId="{AA8EC715-E6A8-4C26-959F-339E0E17D747}">
      <dgm:prSet/>
      <dgm:spPr/>
      <dgm:t>
        <a:bodyPr/>
        <a:lstStyle/>
        <a:p>
          <a:endParaRPr lang="es-ES"/>
        </a:p>
      </dgm:t>
    </dgm:pt>
    <dgm:pt modelId="{92C3B105-2C94-46FD-BEA2-822BDBCA64A5}">
      <dgm:prSet phldrT="[Texto]"/>
      <dgm:spPr/>
      <dgm:t>
        <a:bodyPr/>
        <a:lstStyle/>
        <a:p>
          <a:r>
            <a:rPr lang="es-ES" dirty="0" smtClean="0"/>
            <a:t>Caso de Estudio</a:t>
          </a:r>
          <a:endParaRPr lang="es-ES" dirty="0"/>
        </a:p>
      </dgm:t>
    </dgm:pt>
    <dgm:pt modelId="{9257D681-E1DD-4999-A61B-0EC7F85D7ED5}" type="parTrans" cxnId="{8F23F029-F625-4FA0-9A6D-9107A6ADE4AB}">
      <dgm:prSet/>
      <dgm:spPr/>
      <dgm:t>
        <a:bodyPr/>
        <a:lstStyle/>
        <a:p>
          <a:endParaRPr lang="es-ES"/>
        </a:p>
      </dgm:t>
    </dgm:pt>
    <dgm:pt modelId="{A71775D7-3B30-43FE-BE8D-AAC37A012839}" type="sibTrans" cxnId="{8F23F029-F625-4FA0-9A6D-9107A6ADE4AB}">
      <dgm:prSet/>
      <dgm:spPr/>
      <dgm:t>
        <a:bodyPr/>
        <a:lstStyle/>
        <a:p>
          <a:endParaRPr lang="es-ES"/>
        </a:p>
      </dgm:t>
    </dgm:pt>
    <dgm:pt modelId="{A6D7336A-A7D8-4442-BB69-C2561DDD1863}">
      <dgm:prSet phldrT="[Texto]"/>
      <dgm:spPr/>
      <dgm:t>
        <a:bodyPr/>
        <a:lstStyle/>
        <a:p>
          <a:r>
            <a:rPr lang="es-ES" dirty="0" smtClean="0"/>
            <a:t>Bibliografía</a:t>
          </a:r>
          <a:endParaRPr lang="es-ES" dirty="0"/>
        </a:p>
      </dgm:t>
    </dgm:pt>
    <dgm:pt modelId="{E4CD198E-16B0-452A-81C1-0352ACC8E89A}" type="parTrans" cxnId="{B05463DD-67A8-418C-99AD-3BD927F57359}">
      <dgm:prSet/>
      <dgm:spPr/>
      <dgm:t>
        <a:bodyPr/>
        <a:lstStyle/>
        <a:p>
          <a:endParaRPr lang="es-ES"/>
        </a:p>
      </dgm:t>
    </dgm:pt>
    <dgm:pt modelId="{63FDACF4-2337-4DD6-9BA6-237B42CC20F9}" type="sibTrans" cxnId="{B05463DD-67A8-418C-99AD-3BD927F57359}">
      <dgm:prSet/>
      <dgm:spPr/>
      <dgm:t>
        <a:bodyPr/>
        <a:lstStyle/>
        <a:p>
          <a:endParaRPr lang="es-ES"/>
        </a:p>
      </dgm:t>
    </dgm:pt>
    <dgm:pt modelId="{3DAF314F-A7BD-4DF6-9F82-DDC5235F931B}">
      <dgm:prSet phldrT="[Texto]"/>
      <dgm:spPr/>
      <dgm:t>
        <a:bodyPr/>
        <a:lstStyle/>
        <a:p>
          <a:r>
            <a:rPr lang="es-ES" dirty="0" smtClean="0"/>
            <a:t>Conclusiones</a:t>
          </a:r>
          <a:endParaRPr lang="es-ES" dirty="0"/>
        </a:p>
      </dgm:t>
    </dgm:pt>
    <dgm:pt modelId="{F30470D9-B097-47E0-855E-2A729BF831F0}" type="parTrans" cxnId="{65FA405A-338A-4B40-B7E1-58CA3F518077}">
      <dgm:prSet/>
      <dgm:spPr/>
      <dgm:t>
        <a:bodyPr/>
        <a:lstStyle/>
        <a:p>
          <a:endParaRPr lang="es-ES"/>
        </a:p>
      </dgm:t>
    </dgm:pt>
    <dgm:pt modelId="{A5E4EA8D-C3DC-48C1-A71D-6A08EA253480}" type="sibTrans" cxnId="{65FA405A-338A-4B40-B7E1-58CA3F518077}">
      <dgm:prSet/>
      <dgm:spPr/>
      <dgm:t>
        <a:bodyPr/>
        <a:lstStyle/>
        <a:p>
          <a:endParaRPr lang="es-ES"/>
        </a:p>
      </dgm:t>
    </dgm:pt>
    <dgm:pt modelId="{6E84ADD9-08E7-4AA3-88B2-C9E40F9730C0}">
      <dgm:prSet phldrT="[Texto]"/>
      <dgm:spPr/>
      <dgm:t>
        <a:bodyPr/>
        <a:lstStyle/>
        <a:p>
          <a:r>
            <a:rPr lang="es-ES" dirty="0" smtClean="0"/>
            <a:t>IoT y tecnologías de Google</a:t>
          </a:r>
          <a:endParaRPr lang="es-ES" dirty="0"/>
        </a:p>
      </dgm:t>
    </dgm:pt>
    <dgm:pt modelId="{1DC793D1-E5D6-44B5-998E-72ABD77BE472}" type="parTrans" cxnId="{734CE015-A345-431B-A1BD-67B2A19D6FD1}">
      <dgm:prSet/>
      <dgm:spPr/>
      <dgm:t>
        <a:bodyPr/>
        <a:lstStyle/>
        <a:p>
          <a:endParaRPr lang="es-ES"/>
        </a:p>
      </dgm:t>
    </dgm:pt>
    <dgm:pt modelId="{12DF6221-0908-47D0-99EF-57091DDD22CF}" type="sibTrans" cxnId="{734CE015-A345-431B-A1BD-67B2A19D6FD1}">
      <dgm:prSet/>
      <dgm:spPr/>
      <dgm:t>
        <a:bodyPr/>
        <a:lstStyle/>
        <a:p>
          <a:endParaRPr lang="es-ES"/>
        </a:p>
      </dgm:t>
    </dgm:pt>
    <dgm:pt modelId="{719708B7-C100-4478-AC51-712517B9497A}">
      <dgm:prSet phldrT="[Texto]"/>
      <dgm:spPr/>
      <dgm:t>
        <a:bodyPr/>
        <a:lstStyle/>
        <a:p>
          <a:r>
            <a:rPr lang="es-ES" dirty="0" smtClean="0"/>
            <a:t>Android Things</a:t>
          </a:r>
          <a:endParaRPr lang="es-ES" dirty="0"/>
        </a:p>
      </dgm:t>
    </dgm:pt>
    <dgm:pt modelId="{6729D526-B92B-4625-86C0-70AC1210C525}" type="parTrans" cxnId="{B5EFDC3B-ECE2-4962-A892-B3663958D73E}">
      <dgm:prSet/>
      <dgm:spPr/>
      <dgm:t>
        <a:bodyPr/>
        <a:lstStyle/>
        <a:p>
          <a:endParaRPr lang="es-ES"/>
        </a:p>
      </dgm:t>
    </dgm:pt>
    <dgm:pt modelId="{20C8B127-1CB4-4C5A-93C6-E77C8634FAE3}" type="sibTrans" cxnId="{B5EFDC3B-ECE2-4962-A892-B3663958D73E}">
      <dgm:prSet/>
      <dgm:spPr/>
      <dgm:t>
        <a:bodyPr/>
        <a:lstStyle/>
        <a:p>
          <a:endParaRPr lang="es-ES"/>
        </a:p>
      </dgm:t>
    </dgm:pt>
    <dgm:pt modelId="{0DC7138B-16C6-4201-AE9E-8F17FE0661DD}">
      <dgm:prSet phldrT="[Texto]"/>
      <dgm:spPr/>
      <dgm:t>
        <a:bodyPr/>
        <a:lstStyle/>
        <a:p>
          <a:r>
            <a:rPr lang="es-ES" dirty="0" smtClean="0"/>
            <a:t>Weave</a:t>
          </a:r>
          <a:endParaRPr lang="es-ES" dirty="0"/>
        </a:p>
      </dgm:t>
    </dgm:pt>
    <dgm:pt modelId="{4F954034-D5A0-4E9B-9672-F2459AE75667}" type="parTrans" cxnId="{4509A2A6-4E11-4467-B685-69029ECDBCB7}">
      <dgm:prSet/>
      <dgm:spPr/>
      <dgm:t>
        <a:bodyPr/>
        <a:lstStyle/>
        <a:p>
          <a:endParaRPr lang="es-ES"/>
        </a:p>
      </dgm:t>
    </dgm:pt>
    <dgm:pt modelId="{1BCFE6C8-1A2A-4E83-B318-A8612A138DCB}" type="sibTrans" cxnId="{4509A2A6-4E11-4467-B685-69029ECDBCB7}">
      <dgm:prSet/>
      <dgm:spPr/>
      <dgm:t>
        <a:bodyPr/>
        <a:lstStyle/>
        <a:p>
          <a:endParaRPr lang="es-ES"/>
        </a:p>
      </dgm:t>
    </dgm:pt>
    <dgm:pt modelId="{A0F2FC51-6F94-4000-A229-73E70D8B9821}">
      <dgm:prSet phldrT="[Texto]"/>
      <dgm:spPr/>
      <dgm:t>
        <a:bodyPr/>
        <a:lstStyle/>
        <a:p>
          <a:r>
            <a:rPr lang="es-ES" dirty="0" smtClean="0"/>
            <a:t>Google Cloud Platform</a:t>
          </a:r>
          <a:endParaRPr lang="es-ES" dirty="0"/>
        </a:p>
      </dgm:t>
    </dgm:pt>
    <dgm:pt modelId="{4622D867-8279-4C3A-B3B7-B7BFD92CAE70}" type="parTrans" cxnId="{FD5E14E9-30EF-4CC2-B49A-2058C296FF9C}">
      <dgm:prSet/>
      <dgm:spPr/>
      <dgm:t>
        <a:bodyPr/>
        <a:lstStyle/>
        <a:p>
          <a:endParaRPr lang="es-ES"/>
        </a:p>
      </dgm:t>
    </dgm:pt>
    <dgm:pt modelId="{F1BDF216-A623-43AF-84B9-7DB36FCD9F15}" type="sibTrans" cxnId="{FD5E14E9-30EF-4CC2-B49A-2058C296FF9C}">
      <dgm:prSet/>
      <dgm:spPr/>
      <dgm:t>
        <a:bodyPr/>
        <a:lstStyle/>
        <a:p>
          <a:endParaRPr lang="es-ES"/>
        </a:p>
      </dgm:t>
    </dgm:pt>
    <dgm:pt modelId="{AD3EC36A-3AE5-40DF-87E3-75A9869C4D9E}" type="pres">
      <dgm:prSet presAssocID="{8F8BA982-B66B-493D-AE32-E463B06F1F5C}" presName="linear" presStyleCnt="0">
        <dgm:presLayoutVars>
          <dgm:dir/>
          <dgm:animLvl val="lvl"/>
          <dgm:resizeHandles val="exact"/>
        </dgm:presLayoutVars>
      </dgm:prSet>
      <dgm:spPr/>
    </dgm:pt>
    <dgm:pt modelId="{7198704D-80A7-4BDB-8720-CF8F9A5ADDDA}" type="pres">
      <dgm:prSet presAssocID="{078800E3-72EF-4036-86C4-4BC6E15D99C1}" presName="parentLin" presStyleCnt="0"/>
      <dgm:spPr/>
    </dgm:pt>
    <dgm:pt modelId="{45BAEBBA-767D-44FA-B555-52CD834EBC44}" type="pres">
      <dgm:prSet presAssocID="{078800E3-72EF-4036-86C4-4BC6E15D99C1}" presName="parentLeftMargin" presStyleLbl="node1" presStyleIdx="0" presStyleCnt="9"/>
      <dgm:spPr/>
    </dgm:pt>
    <dgm:pt modelId="{99C64639-1F89-49EF-984B-20D7581F071C}" type="pres">
      <dgm:prSet presAssocID="{078800E3-72EF-4036-86C4-4BC6E15D99C1}" presName="parentText" presStyleLbl="node1" presStyleIdx="0" presStyleCnt="9">
        <dgm:presLayoutVars>
          <dgm:chMax val="0"/>
          <dgm:bulletEnabled val="1"/>
        </dgm:presLayoutVars>
      </dgm:prSet>
      <dgm:spPr/>
      <dgm:t>
        <a:bodyPr/>
        <a:lstStyle/>
        <a:p>
          <a:endParaRPr lang="es-ES"/>
        </a:p>
      </dgm:t>
    </dgm:pt>
    <dgm:pt modelId="{68F3378F-374C-449F-A079-9E4B1A7D87AB}" type="pres">
      <dgm:prSet presAssocID="{078800E3-72EF-4036-86C4-4BC6E15D99C1}" presName="negativeSpace" presStyleCnt="0"/>
      <dgm:spPr/>
    </dgm:pt>
    <dgm:pt modelId="{E28578BC-18DD-40B2-B7AA-00680E55FB21}" type="pres">
      <dgm:prSet presAssocID="{078800E3-72EF-4036-86C4-4BC6E15D99C1}" presName="childText" presStyleLbl="conFgAcc1" presStyleIdx="0" presStyleCnt="9">
        <dgm:presLayoutVars>
          <dgm:bulletEnabled val="1"/>
        </dgm:presLayoutVars>
      </dgm:prSet>
      <dgm:spPr/>
    </dgm:pt>
    <dgm:pt modelId="{AA793CB0-7ABE-4C19-B366-B0895A09B0E6}" type="pres">
      <dgm:prSet presAssocID="{E76A6CDA-AB3A-4C93-9F13-4A77D22C16C3}" presName="spaceBetweenRectangles" presStyleCnt="0"/>
      <dgm:spPr/>
    </dgm:pt>
    <dgm:pt modelId="{816329C2-F262-4CAD-A3C1-98FAC677A0DE}" type="pres">
      <dgm:prSet presAssocID="{C216ED59-07E6-4AA8-A21E-13775EA3451A}" presName="parentLin" presStyleCnt="0"/>
      <dgm:spPr/>
    </dgm:pt>
    <dgm:pt modelId="{30A65FAF-E396-4230-A971-D37380742B44}" type="pres">
      <dgm:prSet presAssocID="{C216ED59-07E6-4AA8-A21E-13775EA3451A}" presName="parentLeftMargin" presStyleLbl="node1" presStyleIdx="0" presStyleCnt="9"/>
      <dgm:spPr/>
    </dgm:pt>
    <dgm:pt modelId="{5D1CCC16-8744-4610-8AEC-138AAC921410}" type="pres">
      <dgm:prSet presAssocID="{C216ED59-07E6-4AA8-A21E-13775EA3451A}" presName="parentText" presStyleLbl="node1" presStyleIdx="1" presStyleCnt="9">
        <dgm:presLayoutVars>
          <dgm:chMax val="0"/>
          <dgm:bulletEnabled val="1"/>
        </dgm:presLayoutVars>
      </dgm:prSet>
      <dgm:spPr/>
    </dgm:pt>
    <dgm:pt modelId="{EB6FE970-555A-4365-9E3C-9DA5F5A8AD35}" type="pres">
      <dgm:prSet presAssocID="{C216ED59-07E6-4AA8-A21E-13775EA3451A}" presName="negativeSpace" presStyleCnt="0"/>
      <dgm:spPr/>
    </dgm:pt>
    <dgm:pt modelId="{DE9079E6-3AC1-46F4-AFCA-CD613778250D}" type="pres">
      <dgm:prSet presAssocID="{C216ED59-07E6-4AA8-A21E-13775EA3451A}" presName="childText" presStyleLbl="conFgAcc1" presStyleIdx="1" presStyleCnt="9">
        <dgm:presLayoutVars>
          <dgm:bulletEnabled val="1"/>
        </dgm:presLayoutVars>
      </dgm:prSet>
      <dgm:spPr/>
    </dgm:pt>
    <dgm:pt modelId="{3C17EEE4-02EF-4FC9-B2A3-0B2E289C10BC}" type="pres">
      <dgm:prSet presAssocID="{2F675FB0-D093-462E-A2C2-66040B93724A}" presName="spaceBetweenRectangles" presStyleCnt="0"/>
      <dgm:spPr/>
    </dgm:pt>
    <dgm:pt modelId="{D61AC2C7-54F7-4570-B111-D437B7A646C1}" type="pres">
      <dgm:prSet presAssocID="{6E84ADD9-08E7-4AA3-88B2-C9E40F9730C0}" presName="parentLin" presStyleCnt="0"/>
      <dgm:spPr/>
    </dgm:pt>
    <dgm:pt modelId="{3534BB02-596C-4EC5-B161-42F59BD5A5C2}" type="pres">
      <dgm:prSet presAssocID="{6E84ADD9-08E7-4AA3-88B2-C9E40F9730C0}" presName="parentLeftMargin" presStyleLbl="node1" presStyleIdx="1" presStyleCnt="9"/>
      <dgm:spPr/>
    </dgm:pt>
    <dgm:pt modelId="{9277188A-01D7-4B49-8516-433E7F6060CB}" type="pres">
      <dgm:prSet presAssocID="{6E84ADD9-08E7-4AA3-88B2-C9E40F9730C0}" presName="parentText" presStyleLbl="node1" presStyleIdx="2" presStyleCnt="9">
        <dgm:presLayoutVars>
          <dgm:chMax val="0"/>
          <dgm:bulletEnabled val="1"/>
        </dgm:presLayoutVars>
      </dgm:prSet>
      <dgm:spPr/>
      <dgm:t>
        <a:bodyPr/>
        <a:lstStyle/>
        <a:p>
          <a:endParaRPr lang="es-ES"/>
        </a:p>
      </dgm:t>
    </dgm:pt>
    <dgm:pt modelId="{88D1925A-F636-45D5-B241-72E39B5B9538}" type="pres">
      <dgm:prSet presAssocID="{6E84ADD9-08E7-4AA3-88B2-C9E40F9730C0}" presName="negativeSpace" presStyleCnt="0"/>
      <dgm:spPr/>
    </dgm:pt>
    <dgm:pt modelId="{D159B3AC-7247-42BA-B119-B12BA5563CE7}" type="pres">
      <dgm:prSet presAssocID="{6E84ADD9-08E7-4AA3-88B2-C9E40F9730C0}" presName="childText" presStyleLbl="conFgAcc1" presStyleIdx="2" presStyleCnt="9">
        <dgm:presLayoutVars>
          <dgm:bulletEnabled val="1"/>
        </dgm:presLayoutVars>
      </dgm:prSet>
      <dgm:spPr/>
    </dgm:pt>
    <dgm:pt modelId="{A0DDE7D0-46CA-43F6-9D6A-FF92B4D75736}" type="pres">
      <dgm:prSet presAssocID="{12DF6221-0908-47D0-99EF-57091DDD22CF}" presName="spaceBetweenRectangles" presStyleCnt="0"/>
      <dgm:spPr/>
    </dgm:pt>
    <dgm:pt modelId="{7A03FC7B-A1E0-48FA-BE85-19B8A79A4073}" type="pres">
      <dgm:prSet presAssocID="{719708B7-C100-4478-AC51-712517B9497A}" presName="parentLin" presStyleCnt="0"/>
      <dgm:spPr/>
    </dgm:pt>
    <dgm:pt modelId="{C12E878E-FB95-436F-A316-EDEAEB35F7B8}" type="pres">
      <dgm:prSet presAssocID="{719708B7-C100-4478-AC51-712517B9497A}" presName="parentLeftMargin" presStyleLbl="node1" presStyleIdx="2" presStyleCnt="9"/>
      <dgm:spPr/>
    </dgm:pt>
    <dgm:pt modelId="{C0BDEE91-E5FF-43C9-A4AA-B72252BC66B6}" type="pres">
      <dgm:prSet presAssocID="{719708B7-C100-4478-AC51-712517B9497A}" presName="parentText" presStyleLbl="node1" presStyleIdx="3" presStyleCnt="9">
        <dgm:presLayoutVars>
          <dgm:chMax val="0"/>
          <dgm:bulletEnabled val="1"/>
        </dgm:presLayoutVars>
      </dgm:prSet>
      <dgm:spPr/>
    </dgm:pt>
    <dgm:pt modelId="{80FAB4BE-698D-41AD-A51B-F7A2593BA88D}" type="pres">
      <dgm:prSet presAssocID="{719708B7-C100-4478-AC51-712517B9497A}" presName="negativeSpace" presStyleCnt="0"/>
      <dgm:spPr/>
    </dgm:pt>
    <dgm:pt modelId="{3A73B27A-21A7-4C97-8E58-A46339A5E549}" type="pres">
      <dgm:prSet presAssocID="{719708B7-C100-4478-AC51-712517B9497A}" presName="childText" presStyleLbl="conFgAcc1" presStyleIdx="3" presStyleCnt="9">
        <dgm:presLayoutVars>
          <dgm:bulletEnabled val="1"/>
        </dgm:presLayoutVars>
      </dgm:prSet>
      <dgm:spPr/>
    </dgm:pt>
    <dgm:pt modelId="{8A969BB9-8501-4FEA-B5F0-8C8A9522C7C8}" type="pres">
      <dgm:prSet presAssocID="{20C8B127-1CB4-4C5A-93C6-E77C8634FAE3}" presName="spaceBetweenRectangles" presStyleCnt="0"/>
      <dgm:spPr/>
    </dgm:pt>
    <dgm:pt modelId="{8459E15E-BD8D-4FE6-9EAD-40808AF9A0E9}" type="pres">
      <dgm:prSet presAssocID="{0DC7138B-16C6-4201-AE9E-8F17FE0661DD}" presName="parentLin" presStyleCnt="0"/>
      <dgm:spPr/>
    </dgm:pt>
    <dgm:pt modelId="{F197C4AE-674C-4669-8D61-66B553C83CC1}" type="pres">
      <dgm:prSet presAssocID="{0DC7138B-16C6-4201-AE9E-8F17FE0661DD}" presName="parentLeftMargin" presStyleLbl="node1" presStyleIdx="3" presStyleCnt="9"/>
      <dgm:spPr/>
    </dgm:pt>
    <dgm:pt modelId="{38726379-BC09-41FA-A0E4-A1A24DABB2C9}" type="pres">
      <dgm:prSet presAssocID="{0DC7138B-16C6-4201-AE9E-8F17FE0661DD}" presName="parentText" presStyleLbl="node1" presStyleIdx="4" presStyleCnt="9">
        <dgm:presLayoutVars>
          <dgm:chMax val="0"/>
          <dgm:bulletEnabled val="1"/>
        </dgm:presLayoutVars>
      </dgm:prSet>
      <dgm:spPr/>
      <dgm:t>
        <a:bodyPr/>
        <a:lstStyle/>
        <a:p>
          <a:endParaRPr lang="es-ES"/>
        </a:p>
      </dgm:t>
    </dgm:pt>
    <dgm:pt modelId="{9F26D3BA-14C5-42C2-9F74-5F9BD50E8D97}" type="pres">
      <dgm:prSet presAssocID="{0DC7138B-16C6-4201-AE9E-8F17FE0661DD}" presName="negativeSpace" presStyleCnt="0"/>
      <dgm:spPr/>
    </dgm:pt>
    <dgm:pt modelId="{F4919B2A-8E5F-40D3-B08D-9E7550383198}" type="pres">
      <dgm:prSet presAssocID="{0DC7138B-16C6-4201-AE9E-8F17FE0661DD}" presName="childText" presStyleLbl="conFgAcc1" presStyleIdx="4" presStyleCnt="9">
        <dgm:presLayoutVars>
          <dgm:bulletEnabled val="1"/>
        </dgm:presLayoutVars>
      </dgm:prSet>
      <dgm:spPr/>
    </dgm:pt>
    <dgm:pt modelId="{BBD980D3-6353-43E5-8A1A-D35C6E6E3DB4}" type="pres">
      <dgm:prSet presAssocID="{1BCFE6C8-1A2A-4E83-B318-A8612A138DCB}" presName="spaceBetweenRectangles" presStyleCnt="0"/>
      <dgm:spPr/>
    </dgm:pt>
    <dgm:pt modelId="{B0A2EFA0-30D3-48F8-96FA-C04AD460743D}" type="pres">
      <dgm:prSet presAssocID="{A0F2FC51-6F94-4000-A229-73E70D8B9821}" presName="parentLin" presStyleCnt="0"/>
      <dgm:spPr/>
    </dgm:pt>
    <dgm:pt modelId="{3FA6723D-D924-40C2-8C69-D07B04BAF0C9}" type="pres">
      <dgm:prSet presAssocID="{A0F2FC51-6F94-4000-A229-73E70D8B9821}" presName="parentLeftMargin" presStyleLbl="node1" presStyleIdx="4" presStyleCnt="9"/>
      <dgm:spPr/>
    </dgm:pt>
    <dgm:pt modelId="{BDA4C581-04E2-4153-926B-EB22E2AA99CB}" type="pres">
      <dgm:prSet presAssocID="{A0F2FC51-6F94-4000-A229-73E70D8B9821}" presName="parentText" presStyleLbl="node1" presStyleIdx="5" presStyleCnt="9">
        <dgm:presLayoutVars>
          <dgm:chMax val="0"/>
          <dgm:bulletEnabled val="1"/>
        </dgm:presLayoutVars>
      </dgm:prSet>
      <dgm:spPr/>
    </dgm:pt>
    <dgm:pt modelId="{E4640B08-446A-4F33-9029-0A2B6FB88D14}" type="pres">
      <dgm:prSet presAssocID="{A0F2FC51-6F94-4000-A229-73E70D8B9821}" presName="negativeSpace" presStyleCnt="0"/>
      <dgm:spPr/>
    </dgm:pt>
    <dgm:pt modelId="{B03172E4-BA67-4E19-8A01-506AE40FBBB1}" type="pres">
      <dgm:prSet presAssocID="{A0F2FC51-6F94-4000-A229-73E70D8B9821}" presName="childText" presStyleLbl="conFgAcc1" presStyleIdx="5" presStyleCnt="9">
        <dgm:presLayoutVars>
          <dgm:bulletEnabled val="1"/>
        </dgm:presLayoutVars>
      </dgm:prSet>
      <dgm:spPr/>
    </dgm:pt>
    <dgm:pt modelId="{52BD5556-2760-49CD-A019-6445A7621C2F}" type="pres">
      <dgm:prSet presAssocID="{F1BDF216-A623-43AF-84B9-7DB36FCD9F15}" presName="spaceBetweenRectangles" presStyleCnt="0"/>
      <dgm:spPr/>
    </dgm:pt>
    <dgm:pt modelId="{411C5329-275E-4E0A-9DDC-CAFAEF66B707}" type="pres">
      <dgm:prSet presAssocID="{92C3B105-2C94-46FD-BEA2-822BDBCA64A5}" presName="parentLin" presStyleCnt="0"/>
      <dgm:spPr/>
    </dgm:pt>
    <dgm:pt modelId="{CD663B7C-4D22-490E-878D-AC24D9E0F175}" type="pres">
      <dgm:prSet presAssocID="{92C3B105-2C94-46FD-BEA2-822BDBCA64A5}" presName="parentLeftMargin" presStyleLbl="node1" presStyleIdx="5" presStyleCnt="9"/>
      <dgm:spPr/>
    </dgm:pt>
    <dgm:pt modelId="{0EB2AAB4-72B9-4D65-B096-32C15B2F6EAE}" type="pres">
      <dgm:prSet presAssocID="{92C3B105-2C94-46FD-BEA2-822BDBCA64A5}" presName="parentText" presStyleLbl="node1" presStyleIdx="6" presStyleCnt="9">
        <dgm:presLayoutVars>
          <dgm:chMax val="0"/>
          <dgm:bulletEnabled val="1"/>
        </dgm:presLayoutVars>
      </dgm:prSet>
      <dgm:spPr/>
      <dgm:t>
        <a:bodyPr/>
        <a:lstStyle/>
        <a:p>
          <a:endParaRPr lang="es-ES"/>
        </a:p>
      </dgm:t>
    </dgm:pt>
    <dgm:pt modelId="{110C66F4-D402-4831-BB2D-CAA72E1E422B}" type="pres">
      <dgm:prSet presAssocID="{92C3B105-2C94-46FD-BEA2-822BDBCA64A5}" presName="negativeSpace" presStyleCnt="0"/>
      <dgm:spPr/>
    </dgm:pt>
    <dgm:pt modelId="{476F321A-A674-44E5-9CDA-E09AAE4D55BA}" type="pres">
      <dgm:prSet presAssocID="{92C3B105-2C94-46FD-BEA2-822BDBCA64A5}" presName="childText" presStyleLbl="conFgAcc1" presStyleIdx="6" presStyleCnt="9">
        <dgm:presLayoutVars>
          <dgm:bulletEnabled val="1"/>
        </dgm:presLayoutVars>
      </dgm:prSet>
      <dgm:spPr/>
    </dgm:pt>
    <dgm:pt modelId="{748794E9-9FFA-4704-8162-03B5F705B016}" type="pres">
      <dgm:prSet presAssocID="{A71775D7-3B30-43FE-BE8D-AAC37A012839}" presName="spaceBetweenRectangles" presStyleCnt="0"/>
      <dgm:spPr/>
    </dgm:pt>
    <dgm:pt modelId="{E973B9EF-2B95-4520-A5F0-064074C84A55}" type="pres">
      <dgm:prSet presAssocID="{3DAF314F-A7BD-4DF6-9F82-DDC5235F931B}" presName="parentLin" presStyleCnt="0"/>
      <dgm:spPr/>
    </dgm:pt>
    <dgm:pt modelId="{34425A30-9515-4E26-9B0F-B454FF5D3CD3}" type="pres">
      <dgm:prSet presAssocID="{3DAF314F-A7BD-4DF6-9F82-DDC5235F931B}" presName="parentLeftMargin" presStyleLbl="node1" presStyleIdx="6" presStyleCnt="9"/>
      <dgm:spPr/>
    </dgm:pt>
    <dgm:pt modelId="{B080FC7B-AD37-42E7-A1D9-2DC4F2C5F325}" type="pres">
      <dgm:prSet presAssocID="{3DAF314F-A7BD-4DF6-9F82-DDC5235F931B}" presName="parentText" presStyleLbl="node1" presStyleIdx="7" presStyleCnt="9">
        <dgm:presLayoutVars>
          <dgm:chMax val="0"/>
          <dgm:bulletEnabled val="1"/>
        </dgm:presLayoutVars>
      </dgm:prSet>
      <dgm:spPr/>
      <dgm:t>
        <a:bodyPr/>
        <a:lstStyle/>
        <a:p>
          <a:endParaRPr lang="es-ES"/>
        </a:p>
      </dgm:t>
    </dgm:pt>
    <dgm:pt modelId="{6A8F08D3-82E8-4939-9696-94A1085D728A}" type="pres">
      <dgm:prSet presAssocID="{3DAF314F-A7BD-4DF6-9F82-DDC5235F931B}" presName="negativeSpace" presStyleCnt="0"/>
      <dgm:spPr/>
    </dgm:pt>
    <dgm:pt modelId="{BE22BAAA-FFF0-4FFC-8D75-99662A64ED5A}" type="pres">
      <dgm:prSet presAssocID="{3DAF314F-A7BD-4DF6-9F82-DDC5235F931B}" presName="childText" presStyleLbl="conFgAcc1" presStyleIdx="7" presStyleCnt="9">
        <dgm:presLayoutVars>
          <dgm:bulletEnabled val="1"/>
        </dgm:presLayoutVars>
      </dgm:prSet>
      <dgm:spPr/>
    </dgm:pt>
    <dgm:pt modelId="{7EED09E7-BB87-46DC-AEB1-4A9D6AF042C4}" type="pres">
      <dgm:prSet presAssocID="{A5E4EA8D-C3DC-48C1-A71D-6A08EA253480}" presName="spaceBetweenRectangles" presStyleCnt="0"/>
      <dgm:spPr/>
    </dgm:pt>
    <dgm:pt modelId="{40C90991-E2E2-4FB7-8235-B3E4D03BB689}" type="pres">
      <dgm:prSet presAssocID="{A6D7336A-A7D8-4442-BB69-C2561DDD1863}" presName="parentLin" presStyleCnt="0"/>
      <dgm:spPr/>
    </dgm:pt>
    <dgm:pt modelId="{409E0EA2-824D-4218-9749-04174E278083}" type="pres">
      <dgm:prSet presAssocID="{A6D7336A-A7D8-4442-BB69-C2561DDD1863}" presName="parentLeftMargin" presStyleLbl="node1" presStyleIdx="7" presStyleCnt="9"/>
      <dgm:spPr/>
    </dgm:pt>
    <dgm:pt modelId="{B9BB8FDB-D302-4643-BF1A-2CFD827A9132}" type="pres">
      <dgm:prSet presAssocID="{A6D7336A-A7D8-4442-BB69-C2561DDD1863}" presName="parentText" presStyleLbl="node1" presStyleIdx="8" presStyleCnt="9">
        <dgm:presLayoutVars>
          <dgm:chMax val="0"/>
          <dgm:bulletEnabled val="1"/>
        </dgm:presLayoutVars>
      </dgm:prSet>
      <dgm:spPr/>
    </dgm:pt>
    <dgm:pt modelId="{0654688A-9B91-42B2-9406-6BE95EEC0902}" type="pres">
      <dgm:prSet presAssocID="{A6D7336A-A7D8-4442-BB69-C2561DDD1863}" presName="negativeSpace" presStyleCnt="0"/>
      <dgm:spPr/>
    </dgm:pt>
    <dgm:pt modelId="{83830EE5-406F-4692-8B70-6123D67EE85C}" type="pres">
      <dgm:prSet presAssocID="{A6D7336A-A7D8-4442-BB69-C2561DDD1863}" presName="childText" presStyleLbl="conFgAcc1" presStyleIdx="8" presStyleCnt="9">
        <dgm:presLayoutVars>
          <dgm:bulletEnabled val="1"/>
        </dgm:presLayoutVars>
      </dgm:prSet>
      <dgm:spPr/>
    </dgm:pt>
  </dgm:ptLst>
  <dgm:cxnLst>
    <dgm:cxn modelId="{53772537-8AF6-457E-8186-ADF9CCF78BC2}" type="presOf" srcId="{078800E3-72EF-4036-86C4-4BC6E15D99C1}" destId="{99C64639-1F89-49EF-984B-20D7581F071C}" srcOrd="1" destOrd="0" presId="urn:microsoft.com/office/officeart/2005/8/layout/list1"/>
    <dgm:cxn modelId="{8A8270E3-B6DD-472F-B3E1-3AEFBB670B3D}" type="presOf" srcId="{719708B7-C100-4478-AC51-712517B9497A}" destId="{C0BDEE91-E5FF-43C9-A4AA-B72252BC66B6}" srcOrd="1" destOrd="0" presId="urn:microsoft.com/office/officeart/2005/8/layout/list1"/>
    <dgm:cxn modelId="{2EB58FD8-6A6A-46C8-8B4A-570F499B8816}" type="presOf" srcId="{3DAF314F-A7BD-4DF6-9F82-DDC5235F931B}" destId="{34425A30-9515-4E26-9B0F-B454FF5D3CD3}" srcOrd="0" destOrd="0" presId="urn:microsoft.com/office/officeart/2005/8/layout/list1"/>
    <dgm:cxn modelId="{C3D99420-AADE-41E2-8F19-4825C0B910D8}" srcId="{8F8BA982-B66B-493D-AE32-E463B06F1F5C}" destId="{078800E3-72EF-4036-86C4-4BC6E15D99C1}" srcOrd="0" destOrd="0" parTransId="{479A3943-45CB-4495-A7B7-8AD22D482143}" sibTransId="{E76A6CDA-AB3A-4C93-9F13-4A77D22C16C3}"/>
    <dgm:cxn modelId="{B05463DD-67A8-418C-99AD-3BD927F57359}" srcId="{8F8BA982-B66B-493D-AE32-E463B06F1F5C}" destId="{A6D7336A-A7D8-4442-BB69-C2561DDD1863}" srcOrd="8" destOrd="0" parTransId="{E4CD198E-16B0-452A-81C1-0352ACC8E89A}" sibTransId="{63FDACF4-2337-4DD6-9BA6-237B42CC20F9}"/>
    <dgm:cxn modelId="{33B89C3A-9429-4AA6-A0FD-7659A2099D0E}" type="presOf" srcId="{A6D7336A-A7D8-4442-BB69-C2561DDD1863}" destId="{B9BB8FDB-D302-4643-BF1A-2CFD827A9132}" srcOrd="1" destOrd="0" presId="urn:microsoft.com/office/officeart/2005/8/layout/list1"/>
    <dgm:cxn modelId="{AA8EC715-E6A8-4C26-959F-339E0E17D747}" srcId="{8F8BA982-B66B-493D-AE32-E463B06F1F5C}" destId="{C216ED59-07E6-4AA8-A21E-13775EA3451A}" srcOrd="1" destOrd="0" parTransId="{649E58FA-8ABE-44B8-A040-0D84D0B37E78}" sibTransId="{2F675FB0-D093-462E-A2C2-66040B93724A}"/>
    <dgm:cxn modelId="{ABE9ABAA-4A31-4BEC-9E16-FC1251BABFA7}" type="presOf" srcId="{6E84ADD9-08E7-4AA3-88B2-C9E40F9730C0}" destId="{3534BB02-596C-4EC5-B161-42F59BD5A5C2}" srcOrd="0" destOrd="0" presId="urn:microsoft.com/office/officeart/2005/8/layout/list1"/>
    <dgm:cxn modelId="{44C9039A-557F-4616-BB19-7DFFE7B772EA}" type="presOf" srcId="{92C3B105-2C94-46FD-BEA2-822BDBCA64A5}" destId="{CD663B7C-4D22-490E-878D-AC24D9E0F175}" srcOrd="0" destOrd="0" presId="urn:microsoft.com/office/officeart/2005/8/layout/list1"/>
    <dgm:cxn modelId="{23EA71C7-20A9-401C-857F-CA777C1977F1}" type="presOf" srcId="{92C3B105-2C94-46FD-BEA2-822BDBCA64A5}" destId="{0EB2AAB4-72B9-4D65-B096-32C15B2F6EAE}" srcOrd="1" destOrd="0" presId="urn:microsoft.com/office/officeart/2005/8/layout/list1"/>
    <dgm:cxn modelId="{734CE015-A345-431B-A1BD-67B2A19D6FD1}" srcId="{8F8BA982-B66B-493D-AE32-E463B06F1F5C}" destId="{6E84ADD9-08E7-4AA3-88B2-C9E40F9730C0}" srcOrd="2" destOrd="0" parTransId="{1DC793D1-E5D6-44B5-998E-72ABD77BE472}" sibTransId="{12DF6221-0908-47D0-99EF-57091DDD22CF}"/>
    <dgm:cxn modelId="{159ABBA0-7367-4884-8DC5-FCC5E8F968D3}" type="presOf" srcId="{6E84ADD9-08E7-4AA3-88B2-C9E40F9730C0}" destId="{9277188A-01D7-4B49-8516-433E7F6060CB}" srcOrd="1" destOrd="0" presId="urn:microsoft.com/office/officeart/2005/8/layout/list1"/>
    <dgm:cxn modelId="{C6C3C922-03F2-44BF-9C43-10B400AEC2DE}" type="presOf" srcId="{3DAF314F-A7BD-4DF6-9F82-DDC5235F931B}" destId="{B080FC7B-AD37-42E7-A1D9-2DC4F2C5F325}" srcOrd="1" destOrd="0" presId="urn:microsoft.com/office/officeart/2005/8/layout/list1"/>
    <dgm:cxn modelId="{8F23F029-F625-4FA0-9A6D-9107A6ADE4AB}" srcId="{8F8BA982-B66B-493D-AE32-E463B06F1F5C}" destId="{92C3B105-2C94-46FD-BEA2-822BDBCA64A5}" srcOrd="6" destOrd="0" parTransId="{9257D681-E1DD-4999-A61B-0EC7F85D7ED5}" sibTransId="{A71775D7-3B30-43FE-BE8D-AAC37A012839}"/>
    <dgm:cxn modelId="{B5EFDC3B-ECE2-4962-A892-B3663958D73E}" srcId="{8F8BA982-B66B-493D-AE32-E463B06F1F5C}" destId="{719708B7-C100-4478-AC51-712517B9497A}" srcOrd="3" destOrd="0" parTransId="{6729D526-B92B-4625-86C0-70AC1210C525}" sibTransId="{20C8B127-1CB4-4C5A-93C6-E77C8634FAE3}"/>
    <dgm:cxn modelId="{DAF898B7-FA37-4CA7-9BEC-8918669092F4}" type="presOf" srcId="{078800E3-72EF-4036-86C4-4BC6E15D99C1}" destId="{45BAEBBA-767D-44FA-B555-52CD834EBC44}" srcOrd="0" destOrd="0" presId="urn:microsoft.com/office/officeart/2005/8/layout/list1"/>
    <dgm:cxn modelId="{DFE453A2-6DC1-4145-8472-F18ABEC2B9E8}" type="presOf" srcId="{A6D7336A-A7D8-4442-BB69-C2561DDD1863}" destId="{409E0EA2-824D-4218-9749-04174E278083}" srcOrd="0" destOrd="0" presId="urn:microsoft.com/office/officeart/2005/8/layout/list1"/>
    <dgm:cxn modelId="{A69A2AD7-ECCF-463F-BD68-525AB7D989E7}" type="presOf" srcId="{0DC7138B-16C6-4201-AE9E-8F17FE0661DD}" destId="{F197C4AE-674C-4669-8D61-66B553C83CC1}" srcOrd="0" destOrd="0" presId="urn:microsoft.com/office/officeart/2005/8/layout/list1"/>
    <dgm:cxn modelId="{28AA993A-7DB8-4053-8566-36C99ACC5FB1}" type="presOf" srcId="{A0F2FC51-6F94-4000-A229-73E70D8B9821}" destId="{3FA6723D-D924-40C2-8C69-D07B04BAF0C9}" srcOrd="0" destOrd="0" presId="urn:microsoft.com/office/officeart/2005/8/layout/list1"/>
    <dgm:cxn modelId="{6C0D596C-E964-47AD-81AA-57A7AFB9BFAE}" type="presOf" srcId="{C216ED59-07E6-4AA8-A21E-13775EA3451A}" destId="{5D1CCC16-8744-4610-8AEC-138AAC921410}" srcOrd="1" destOrd="0" presId="urn:microsoft.com/office/officeart/2005/8/layout/list1"/>
    <dgm:cxn modelId="{FD5E14E9-30EF-4CC2-B49A-2058C296FF9C}" srcId="{8F8BA982-B66B-493D-AE32-E463B06F1F5C}" destId="{A0F2FC51-6F94-4000-A229-73E70D8B9821}" srcOrd="5" destOrd="0" parTransId="{4622D867-8279-4C3A-B3B7-B7BFD92CAE70}" sibTransId="{F1BDF216-A623-43AF-84B9-7DB36FCD9F15}"/>
    <dgm:cxn modelId="{EED70CB5-A414-43A8-9004-CD73AC33FFA2}" type="presOf" srcId="{C216ED59-07E6-4AA8-A21E-13775EA3451A}" destId="{30A65FAF-E396-4230-A971-D37380742B44}" srcOrd="0" destOrd="0" presId="urn:microsoft.com/office/officeart/2005/8/layout/list1"/>
    <dgm:cxn modelId="{4CB386D0-43B3-413A-A494-B136165980BF}" type="presOf" srcId="{A0F2FC51-6F94-4000-A229-73E70D8B9821}" destId="{BDA4C581-04E2-4153-926B-EB22E2AA99CB}" srcOrd="1" destOrd="0" presId="urn:microsoft.com/office/officeart/2005/8/layout/list1"/>
    <dgm:cxn modelId="{6360738B-6394-4E99-9703-A04626390CB0}" type="presOf" srcId="{0DC7138B-16C6-4201-AE9E-8F17FE0661DD}" destId="{38726379-BC09-41FA-A0E4-A1A24DABB2C9}" srcOrd="1" destOrd="0" presId="urn:microsoft.com/office/officeart/2005/8/layout/list1"/>
    <dgm:cxn modelId="{4509A2A6-4E11-4467-B685-69029ECDBCB7}" srcId="{8F8BA982-B66B-493D-AE32-E463B06F1F5C}" destId="{0DC7138B-16C6-4201-AE9E-8F17FE0661DD}" srcOrd="4" destOrd="0" parTransId="{4F954034-D5A0-4E9B-9672-F2459AE75667}" sibTransId="{1BCFE6C8-1A2A-4E83-B318-A8612A138DCB}"/>
    <dgm:cxn modelId="{264FD9B8-BA4D-417E-8F66-6DA354CF76A4}" type="presOf" srcId="{8F8BA982-B66B-493D-AE32-E463B06F1F5C}" destId="{AD3EC36A-3AE5-40DF-87E3-75A9869C4D9E}" srcOrd="0" destOrd="0" presId="urn:microsoft.com/office/officeart/2005/8/layout/list1"/>
    <dgm:cxn modelId="{65FA405A-338A-4B40-B7E1-58CA3F518077}" srcId="{8F8BA982-B66B-493D-AE32-E463B06F1F5C}" destId="{3DAF314F-A7BD-4DF6-9F82-DDC5235F931B}" srcOrd="7" destOrd="0" parTransId="{F30470D9-B097-47E0-855E-2A729BF831F0}" sibTransId="{A5E4EA8D-C3DC-48C1-A71D-6A08EA253480}"/>
    <dgm:cxn modelId="{64717CF4-E52D-4456-88CA-65F9C88D8820}" type="presOf" srcId="{719708B7-C100-4478-AC51-712517B9497A}" destId="{C12E878E-FB95-436F-A316-EDEAEB35F7B8}" srcOrd="0" destOrd="0" presId="urn:microsoft.com/office/officeart/2005/8/layout/list1"/>
    <dgm:cxn modelId="{AB5B8E32-4813-4C08-84D2-C6C94C737F4E}" type="presParOf" srcId="{AD3EC36A-3AE5-40DF-87E3-75A9869C4D9E}" destId="{7198704D-80A7-4BDB-8720-CF8F9A5ADDDA}" srcOrd="0" destOrd="0" presId="urn:microsoft.com/office/officeart/2005/8/layout/list1"/>
    <dgm:cxn modelId="{E86A648A-87A7-4656-A568-7DF6D4AB68A8}" type="presParOf" srcId="{7198704D-80A7-4BDB-8720-CF8F9A5ADDDA}" destId="{45BAEBBA-767D-44FA-B555-52CD834EBC44}" srcOrd="0" destOrd="0" presId="urn:microsoft.com/office/officeart/2005/8/layout/list1"/>
    <dgm:cxn modelId="{B26E4635-FCDB-4E96-B1F2-00C91902D9EA}" type="presParOf" srcId="{7198704D-80A7-4BDB-8720-CF8F9A5ADDDA}" destId="{99C64639-1F89-49EF-984B-20D7581F071C}" srcOrd="1" destOrd="0" presId="urn:microsoft.com/office/officeart/2005/8/layout/list1"/>
    <dgm:cxn modelId="{D1F4B9CC-0177-4E0B-AFB6-ABEC0F8AEDF0}" type="presParOf" srcId="{AD3EC36A-3AE5-40DF-87E3-75A9869C4D9E}" destId="{68F3378F-374C-449F-A079-9E4B1A7D87AB}" srcOrd="1" destOrd="0" presId="urn:microsoft.com/office/officeart/2005/8/layout/list1"/>
    <dgm:cxn modelId="{FD344ECE-61D7-4908-83A4-8D743F7E65B0}" type="presParOf" srcId="{AD3EC36A-3AE5-40DF-87E3-75A9869C4D9E}" destId="{E28578BC-18DD-40B2-B7AA-00680E55FB21}" srcOrd="2" destOrd="0" presId="urn:microsoft.com/office/officeart/2005/8/layout/list1"/>
    <dgm:cxn modelId="{760AABAF-BED1-476A-8362-6305591EC5B0}" type="presParOf" srcId="{AD3EC36A-3AE5-40DF-87E3-75A9869C4D9E}" destId="{AA793CB0-7ABE-4C19-B366-B0895A09B0E6}" srcOrd="3" destOrd="0" presId="urn:microsoft.com/office/officeart/2005/8/layout/list1"/>
    <dgm:cxn modelId="{96C333EF-8C0F-4705-A12C-5B01D582BDC0}" type="presParOf" srcId="{AD3EC36A-3AE5-40DF-87E3-75A9869C4D9E}" destId="{816329C2-F262-4CAD-A3C1-98FAC677A0DE}" srcOrd="4" destOrd="0" presId="urn:microsoft.com/office/officeart/2005/8/layout/list1"/>
    <dgm:cxn modelId="{7A0B5CF1-AACC-4FA8-80AC-8BAEE2B04169}" type="presParOf" srcId="{816329C2-F262-4CAD-A3C1-98FAC677A0DE}" destId="{30A65FAF-E396-4230-A971-D37380742B44}" srcOrd="0" destOrd="0" presId="urn:microsoft.com/office/officeart/2005/8/layout/list1"/>
    <dgm:cxn modelId="{5A69D440-5E5E-4FC6-A156-92A7CC6573D1}" type="presParOf" srcId="{816329C2-F262-4CAD-A3C1-98FAC677A0DE}" destId="{5D1CCC16-8744-4610-8AEC-138AAC921410}" srcOrd="1" destOrd="0" presId="urn:microsoft.com/office/officeart/2005/8/layout/list1"/>
    <dgm:cxn modelId="{580CBE5C-2B16-4E9E-A7B8-FF5D317A170E}" type="presParOf" srcId="{AD3EC36A-3AE5-40DF-87E3-75A9869C4D9E}" destId="{EB6FE970-555A-4365-9E3C-9DA5F5A8AD35}" srcOrd="5" destOrd="0" presId="urn:microsoft.com/office/officeart/2005/8/layout/list1"/>
    <dgm:cxn modelId="{4700F9B5-4742-41C9-A133-69A9C6634F93}" type="presParOf" srcId="{AD3EC36A-3AE5-40DF-87E3-75A9869C4D9E}" destId="{DE9079E6-3AC1-46F4-AFCA-CD613778250D}" srcOrd="6" destOrd="0" presId="urn:microsoft.com/office/officeart/2005/8/layout/list1"/>
    <dgm:cxn modelId="{10C44B74-1348-43F3-A0D3-7EF271DAAFBA}" type="presParOf" srcId="{AD3EC36A-3AE5-40DF-87E3-75A9869C4D9E}" destId="{3C17EEE4-02EF-4FC9-B2A3-0B2E289C10BC}" srcOrd="7" destOrd="0" presId="urn:microsoft.com/office/officeart/2005/8/layout/list1"/>
    <dgm:cxn modelId="{6E17F148-A1D9-4129-B5E0-1F0670463C77}" type="presParOf" srcId="{AD3EC36A-3AE5-40DF-87E3-75A9869C4D9E}" destId="{D61AC2C7-54F7-4570-B111-D437B7A646C1}" srcOrd="8" destOrd="0" presId="urn:microsoft.com/office/officeart/2005/8/layout/list1"/>
    <dgm:cxn modelId="{8F6D5B00-CC59-4BAD-A231-C20013C1E63C}" type="presParOf" srcId="{D61AC2C7-54F7-4570-B111-D437B7A646C1}" destId="{3534BB02-596C-4EC5-B161-42F59BD5A5C2}" srcOrd="0" destOrd="0" presId="urn:microsoft.com/office/officeart/2005/8/layout/list1"/>
    <dgm:cxn modelId="{B283132C-D0B6-4FE0-A9D8-C317FFE63580}" type="presParOf" srcId="{D61AC2C7-54F7-4570-B111-D437B7A646C1}" destId="{9277188A-01D7-4B49-8516-433E7F6060CB}" srcOrd="1" destOrd="0" presId="urn:microsoft.com/office/officeart/2005/8/layout/list1"/>
    <dgm:cxn modelId="{2D045649-8316-45E8-9A26-DC9C30EEF5C1}" type="presParOf" srcId="{AD3EC36A-3AE5-40DF-87E3-75A9869C4D9E}" destId="{88D1925A-F636-45D5-B241-72E39B5B9538}" srcOrd="9" destOrd="0" presId="urn:microsoft.com/office/officeart/2005/8/layout/list1"/>
    <dgm:cxn modelId="{69D5FEC0-6706-4A53-8659-B399CAAC097A}" type="presParOf" srcId="{AD3EC36A-3AE5-40DF-87E3-75A9869C4D9E}" destId="{D159B3AC-7247-42BA-B119-B12BA5563CE7}" srcOrd="10" destOrd="0" presId="urn:microsoft.com/office/officeart/2005/8/layout/list1"/>
    <dgm:cxn modelId="{8E868251-E409-4ACB-B0A9-251AA0128F26}" type="presParOf" srcId="{AD3EC36A-3AE5-40DF-87E3-75A9869C4D9E}" destId="{A0DDE7D0-46CA-43F6-9D6A-FF92B4D75736}" srcOrd="11" destOrd="0" presId="urn:microsoft.com/office/officeart/2005/8/layout/list1"/>
    <dgm:cxn modelId="{DB715011-B561-48B9-9AA2-6E2EAC936568}" type="presParOf" srcId="{AD3EC36A-3AE5-40DF-87E3-75A9869C4D9E}" destId="{7A03FC7B-A1E0-48FA-BE85-19B8A79A4073}" srcOrd="12" destOrd="0" presId="urn:microsoft.com/office/officeart/2005/8/layout/list1"/>
    <dgm:cxn modelId="{9CCF0C26-6D57-47D1-88A5-8254723A8525}" type="presParOf" srcId="{7A03FC7B-A1E0-48FA-BE85-19B8A79A4073}" destId="{C12E878E-FB95-436F-A316-EDEAEB35F7B8}" srcOrd="0" destOrd="0" presId="urn:microsoft.com/office/officeart/2005/8/layout/list1"/>
    <dgm:cxn modelId="{23B88585-AF90-4C40-92F7-BACAC01D3DF1}" type="presParOf" srcId="{7A03FC7B-A1E0-48FA-BE85-19B8A79A4073}" destId="{C0BDEE91-E5FF-43C9-A4AA-B72252BC66B6}" srcOrd="1" destOrd="0" presId="urn:microsoft.com/office/officeart/2005/8/layout/list1"/>
    <dgm:cxn modelId="{4E9C3E90-A8A3-4994-8F99-FDDA15F24305}" type="presParOf" srcId="{AD3EC36A-3AE5-40DF-87E3-75A9869C4D9E}" destId="{80FAB4BE-698D-41AD-A51B-F7A2593BA88D}" srcOrd="13" destOrd="0" presId="urn:microsoft.com/office/officeart/2005/8/layout/list1"/>
    <dgm:cxn modelId="{062554FA-B937-427F-90A3-74EA2E60D2D4}" type="presParOf" srcId="{AD3EC36A-3AE5-40DF-87E3-75A9869C4D9E}" destId="{3A73B27A-21A7-4C97-8E58-A46339A5E549}" srcOrd="14" destOrd="0" presId="urn:microsoft.com/office/officeart/2005/8/layout/list1"/>
    <dgm:cxn modelId="{77C4D4A0-793E-4015-9DE0-D0950002BD08}" type="presParOf" srcId="{AD3EC36A-3AE5-40DF-87E3-75A9869C4D9E}" destId="{8A969BB9-8501-4FEA-B5F0-8C8A9522C7C8}" srcOrd="15" destOrd="0" presId="urn:microsoft.com/office/officeart/2005/8/layout/list1"/>
    <dgm:cxn modelId="{4A1E3563-38C9-447E-AB2E-38120A105186}" type="presParOf" srcId="{AD3EC36A-3AE5-40DF-87E3-75A9869C4D9E}" destId="{8459E15E-BD8D-4FE6-9EAD-40808AF9A0E9}" srcOrd="16" destOrd="0" presId="urn:microsoft.com/office/officeart/2005/8/layout/list1"/>
    <dgm:cxn modelId="{74B85B40-AE2F-439C-BB8C-050549CFFA6D}" type="presParOf" srcId="{8459E15E-BD8D-4FE6-9EAD-40808AF9A0E9}" destId="{F197C4AE-674C-4669-8D61-66B553C83CC1}" srcOrd="0" destOrd="0" presId="urn:microsoft.com/office/officeart/2005/8/layout/list1"/>
    <dgm:cxn modelId="{E3F5378B-158D-4DC6-85DF-F4D065ABCBF1}" type="presParOf" srcId="{8459E15E-BD8D-4FE6-9EAD-40808AF9A0E9}" destId="{38726379-BC09-41FA-A0E4-A1A24DABB2C9}" srcOrd="1" destOrd="0" presId="urn:microsoft.com/office/officeart/2005/8/layout/list1"/>
    <dgm:cxn modelId="{E9CCD6F0-80E5-4D5B-8893-7A5977A4444D}" type="presParOf" srcId="{AD3EC36A-3AE5-40DF-87E3-75A9869C4D9E}" destId="{9F26D3BA-14C5-42C2-9F74-5F9BD50E8D97}" srcOrd="17" destOrd="0" presId="urn:microsoft.com/office/officeart/2005/8/layout/list1"/>
    <dgm:cxn modelId="{5FF0FD0A-7090-4F2E-8BDA-3A24E06C19E4}" type="presParOf" srcId="{AD3EC36A-3AE5-40DF-87E3-75A9869C4D9E}" destId="{F4919B2A-8E5F-40D3-B08D-9E7550383198}" srcOrd="18" destOrd="0" presId="urn:microsoft.com/office/officeart/2005/8/layout/list1"/>
    <dgm:cxn modelId="{8BDE3358-13C3-4C76-9995-7F1660C1DB79}" type="presParOf" srcId="{AD3EC36A-3AE5-40DF-87E3-75A9869C4D9E}" destId="{BBD980D3-6353-43E5-8A1A-D35C6E6E3DB4}" srcOrd="19" destOrd="0" presId="urn:microsoft.com/office/officeart/2005/8/layout/list1"/>
    <dgm:cxn modelId="{6722A81B-DBD6-48D4-832A-844349868419}" type="presParOf" srcId="{AD3EC36A-3AE5-40DF-87E3-75A9869C4D9E}" destId="{B0A2EFA0-30D3-48F8-96FA-C04AD460743D}" srcOrd="20" destOrd="0" presId="urn:microsoft.com/office/officeart/2005/8/layout/list1"/>
    <dgm:cxn modelId="{FF247E2C-929C-4D47-B3F5-ED4531E04382}" type="presParOf" srcId="{B0A2EFA0-30D3-48F8-96FA-C04AD460743D}" destId="{3FA6723D-D924-40C2-8C69-D07B04BAF0C9}" srcOrd="0" destOrd="0" presId="urn:microsoft.com/office/officeart/2005/8/layout/list1"/>
    <dgm:cxn modelId="{B2D9AF7F-7679-49DD-99A8-730F216ACC36}" type="presParOf" srcId="{B0A2EFA0-30D3-48F8-96FA-C04AD460743D}" destId="{BDA4C581-04E2-4153-926B-EB22E2AA99CB}" srcOrd="1" destOrd="0" presId="urn:microsoft.com/office/officeart/2005/8/layout/list1"/>
    <dgm:cxn modelId="{DCCBAC24-024C-4E92-878E-F6D7A3FBE70C}" type="presParOf" srcId="{AD3EC36A-3AE5-40DF-87E3-75A9869C4D9E}" destId="{E4640B08-446A-4F33-9029-0A2B6FB88D14}" srcOrd="21" destOrd="0" presId="urn:microsoft.com/office/officeart/2005/8/layout/list1"/>
    <dgm:cxn modelId="{336FD4B0-9322-427D-86CE-B023226944C5}" type="presParOf" srcId="{AD3EC36A-3AE5-40DF-87E3-75A9869C4D9E}" destId="{B03172E4-BA67-4E19-8A01-506AE40FBBB1}" srcOrd="22" destOrd="0" presId="urn:microsoft.com/office/officeart/2005/8/layout/list1"/>
    <dgm:cxn modelId="{F99BEBD9-FAD6-43E1-8B1A-057522F3659F}" type="presParOf" srcId="{AD3EC36A-3AE5-40DF-87E3-75A9869C4D9E}" destId="{52BD5556-2760-49CD-A019-6445A7621C2F}" srcOrd="23" destOrd="0" presId="urn:microsoft.com/office/officeart/2005/8/layout/list1"/>
    <dgm:cxn modelId="{A87893D8-1F26-4613-89EE-2ECD369F098E}" type="presParOf" srcId="{AD3EC36A-3AE5-40DF-87E3-75A9869C4D9E}" destId="{411C5329-275E-4E0A-9DDC-CAFAEF66B707}" srcOrd="24" destOrd="0" presId="urn:microsoft.com/office/officeart/2005/8/layout/list1"/>
    <dgm:cxn modelId="{AFE3B4B8-4FB8-408B-B7F9-2116994B526C}" type="presParOf" srcId="{411C5329-275E-4E0A-9DDC-CAFAEF66B707}" destId="{CD663B7C-4D22-490E-878D-AC24D9E0F175}" srcOrd="0" destOrd="0" presId="urn:microsoft.com/office/officeart/2005/8/layout/list1"/>
    <dgm:cxn modelId="{17B7F644-93D8-47DC-9983-9C60D4751A86}" type="presParOf" srcId="{411C5329-275E-4E0A-9DDC-CAFAEF66B707}" destId="{0EB2AAB4-72B9-4D65-B096-32C15B2F6EAE}" srcOrd="1" destOrd="0" presId="urn:microsoft.com/office/officeart/2005/8/layout/list1"/>
    <dgm:cxn modelId="{A361F655-BE04-4BEB-A9E8-E71664903299}" type="presParOf" srcId="{AD3EC36A-3AE5-40DF-87E3-75A9869C4D9E}" destId="{110C66F4-D402-4831-BB2D-CAA72E1E422B}" srcOrd="25" destOrd="0" presId="urn:microsoft.com/office/officeart/2005/8/layout/list1"/>
    <dgm:cxn modelId="{9234AEF9-8C46-44C0-AE09-00B54A12C8F7}" type="presParOf" srcId="{AD3EC36A-3AE5-40DF-87E3-75A9869C4D9E}" destId="{476F321A-A674-44E5-9CDA-E09AAE4D55BA}" srcOrd="26" destOrd="0" presId="urn:microsoft.com/office/officeart/2005/8/layout/list1"/>
    <dgm:cxn modelId="{F794941D-F244-47AB-ABBC-CFD9363D083A}" type="presParOf" srcId="{AD3EC36A-3AE5-40DF-87E3-75A9869C4D9E}" destId="{748794E9-9FFA-4704-8162-03B5F705B016}" srcOrd="27" destOrd="0" presId="urn:microsoft.com/office/officeart/2005/8/layout/list1"/>
    <dgm:cxn modelId="{CD6DE5A3-CE87-4E7E-82EB-97F44F866C8A}" type="presParOf" srcId="{AD3EC36A-3AE5-40DF-87E3-75A9869C4D9E}" destId="{E973B9EF-2B95-4520-A5F0-064074C84A55}" srcOrd="28" destOrd="0" presId="urn:microsoft.com/office/officeart/2005/8/layout/list1"/>
    <dgm:cxn modelId="{4F660AC3-E763-4F3E-AC4E-FCA5B27CFC8A}" type="presParOf" srcId="{E973B9EF-2B95-4520-A5F0-064074C84A55}" destId="{34425A30-9515-4E26-9B0F-B454FF5D3CD3}" srcOrd="0" destOrd="0" presId="urn:microsoft.com/office/officeart/2005/8/layout/list1"/>
    <dgm:cxn modelId="{BBD17159-C916-43F6-B38C-A7F37AB39523}" type="presParOf" srcId="{E973B9EF-2B95-4520-A5F0-064074C84A55}" destId="{B080FC7B-AD37-42E7-A1D9-2DC4F2C5F325}" srcOrd="1" destOrd="0" presId="urn:microsoft.com/office/officeart/2005/8/layout/list1"/>
    <dgm:cxn modelId="{067D394A-C8CC-4F0E-AB5B-6A108A08708B}" type="presParOf" srcId="{AD3EC36A-3AE5-40DF-87E3-75A9869C4D9E}" destId="{6A8F08D3-82E8-4939-9696-94A1085D728A}" srcOrd="29" destOrd="0" presId="urn:microsoft.com/office/officeart/2005/8/layout/list1"/>
    <dgm:cxn modelId="{C322C1A8-4F26-460E-985A-420FFA56BF64}" type="presParOf" srcId="{AD3EC36A-3AE5-40DF-87E3-75A9869C4D9E}" destId="{BE22BAAA-FFF0-4FFC-8D75-99662A64ED5A}" srcOrd="30" destOrd="0" presId="urn:microsoft.com/office/officeart/2005/8/layout/list1"/>
    <dgm:cxn modelId="{7704374B-598B-4545-92C4-4E019672917F}" type="presParOf" srcId="{AD3EC36A-3AE5-40DF-87E3-75A9869C4D9E}" destId="{7EED09E7-BB87-46DC-AEB1-4A9D6AF042C4}" srcOrd="31" destOrd="0" presId="urn:microsoft.com/office/officeart/2005/8/layout/list1"/>
    <dgm:cxn modelId="{8870CCBD-3E44-4D17-8DA4-4CB9966DC8D4}" type="presParOf" srcId="{AD3EC36A-3AE5-40DF-87E3-75A9869C4D9E}" destId="{40C90991-E2E2-4FB7-8235-B3E4D03BB689}" srcOrd="32" destOrd="0" presId="urn:microsoft.com/office/officeart/2005/8/layout/list1"/>
    <dgm:cxn modelId="{75555646-7C0E-408A-BE4B-63BD3C665442}" type="presParOf" srcId="{40C90991-E2E2-4FB7-8235-B3E4D03BB689}" destId="{409E0EA2-824D-4218-9749-04174E278083}" srcOrd="0" destOrd="0" presId="urn:microsoft.com/office/officeart/2005/8/layout/list1"/>
    <dgm:cxn modelId="{497688C6-9AD3-488E-A997-C9348FA4D061}" type="presParOf" srcId="{40C90991-E2E2-4FB7-8235-B3E4D03BB689}" destId="{B9BB8FDB-D302-4643-BF1A-2CFD827A9132}" srcOrd="1" destOrd="0" presId="urn:microsoft.com/office/officeart/2005/8/layout/list1"/>
    <dgm:cxn modelId="{8436C649-2836-4BBA-8DE4-94F263F48FE6}" type="presParOf" srcId="{AD3EC36A-3AE5-40DF-87E3-75A9869C4D9E}" destId="{0654688A-9B91-42B2-9406-6BE95EEC0902}" srcOrd="33" destOrd="0" presId="urn:microsoft.com/office/officeart/2005/8/layout/list1"/>
    <dgm:cxn modelId="{506DB4C3-0A82-4671-9D8C-B23372CF7811}" type="presParOf" srcId="{AD3EC36A-3AE5-40DF-87E3-75A9869C4D9E}" destId="{83830EE5-406F-4692-8B70-6123D67EE85C}"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78BC-18DD-40B2-B7AA-00680E55FB21}">
      <dsp:nvSpPr>
        <dsp:cNvPr id="0" name=""/>
        <dsp:cNvSpPr/>
      </dsp:nvSpPr>
      <dsp:spPr>
        <a:xfrm>
          <a:off x="0" y="3097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C64639-1F89-49EF-984B-20D7581F071C}">
      <dsp:nvSpPr>
        <dsp:cNvPr id="0" name=""/>
        <dsp:cNvSpPr/>
      </dsp:nvSpPr>
      <dsp:spPr>
        <a:xfrm>
          <a:off x="266962" y="1178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Motivación</a:t>
          </a:r>
          <a:endParaRPr lang="es-ES" sz="1300" kern="1200" dirty="0"/>
        </a:p>
      </dsp:txBody>
      <dsp:txXfrm>
        <a:off x="285696" y="136578"/>
        <a:ext cx="3700001" cy="346292"/>
      </dsp:txXfrm>
    </dsp:sp>
    <dsp:sp modelId="{DE9079E6-3AC1-46F4-AFCA-CD613778250D}">
      <dsp:nvSpPr>
        <dsp:cNvPr id="0" name=""/>
        <dsp:cNvSpPr/>
      </dsp:nvSpPr>
      <dsp:spPr>
        <a:xfrm>
          <a:off x="0" y="8994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1CCC16-8744-4610-8AEC-138AAC921410}">
      <dsp:nvSpPr>
        <dsp:cNvPr id="0" name=""/>
        <dsp:cNvSpPr/>
      </dsp:nvSpPr>
      <dsp:spPr>
        <a:xfrm>
          <a:off x="266962" y="7075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Objetivos</a:t>
          </a:r>
          <a:endParaRPr lang="es-ES" sz="1300" kern="1200" dirty="0"/>
        </a:p>
      </dsp:txBody>
      <dsp:txXfrm>
        <a:off x="285696" y="726258"/>
        <a:ext cx="3700001" cy="346292"/>
      </dsp:txXfrm>
    </dsp:sp>
    <dsp:sp modelId="{D159B3AC-7247-42BA-B119-B12BA5563CE7}">
      <dsp:nvSpPr>
        <dsp:cNvPr id="0" name=""/>
        <dsp:cNvSpPr/>
      </dsp:nvSpPr>
      <dsp:spPr>
        <a:xfrm>
          <a:off x="0" y="14890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77188A-01D7-4B49-8516-433E7F6060CB}">
      <dsp:nvSpPr>
        <dsp:cNvPr id="0" name=""/>
        <dsp:cNvSpPr/>
      </dsp:nvSpPr>
      <dsp:spPr>
        <a:xfrm>
          <a:off x="266962" y="12972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IoT y tecnologías de Google</a:t>
          </a:r>
          <a:endParaRPr lang="es-ES" sz="1300" kern="1200" dirty="0"/>
        </a:p>
      </dsp:txBody>
      <dsp:txXfrm>
        <a:off x="285696" y="1315938"/>
        <a:ext cx="3700001" cy="346292"/>
      </dsp:txXfrm>
    </dsp:sp>
    <dsp:sp modelId="{3A73B27A-21A7-4C97-8E58-A46339A5E549}">
      <dsp:nvSpPr>
        <dsp:cNvPr id="0" name=""/>
        <dsp:cNvSpPr/>
      </dsp:nvSpPr>
      <dsp:spPr>
        <a:xfrm>
          <a:off x="0" y="20787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BDEE91-E5FF-43C9-A4AA-B72252BC66B6}">
      <dsp:nvSpPr>
        <dsp:cNvPr id="0" name=""/>
        <dsp:cNvSpPr/>
      </dsp:nvSpPr>
      <dsp:spPr>
        <a:xfrm>
          <a:off x="266962" y="18868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Android Things</a:t>
          </a:r>
          <a:endParaRPr lang="es-ES" sz="1300" kern="1200" dirty="0"/>
        </a:p>
      </dsp:txBody>
      <dsp:txXfrm>
        <a:off x="285696" y="1905618"/>
        <a:ext cx="3700001" cy="346292"/>
      </dsp:txXfrm>
    </dsp:sp>
    <dsp:sp modelId="{F4919B2A-8E5F-40D3-B08D-9E7550383198}">
      <dsp:nvSpPr>
        <dsp:cNvPr id="0" name=""/>
        <dsp:cNvSpPr/>
      </dsp:nvSpPr>
      <dsp:spPr>
        <a:xfrm>
          <a:off x="0" y="266844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8726379-BC09-41FA-A0E4-A1A24DABB2C9}">
      <dsp:nvSpPr>
        <dsp:cNvPr id="0" name=""/>
        <dsp:cNvSpPr/>
      </dsp:nvSpPr>
      <dsp:spPr>
        <a:xfrm>
          <a:off x="266962" y="247656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Weave</a:t>
          </a:r>
          <a:endParaRPr lang="es-ES" sz="1300" kern="1200" dirty="0"/>
        </a:p>
      </dsp:txBody>
      <dsp:txXfrm>
        <a:off x="285696" y="2495298"/>
        <a:ext cx="3700001" cy="346292"/>
      </dsp:txXfrm>
    </dsp:sp>
    <dsp:sp modelId="{B03172E4-BA67-4E19-8A01-506AE40FBBB1}">
      <dsp:nvSpPr>
        <dsp:cNvPr id="0" name=""/>
        <dsp:cNvSpPr/>
      </dsp:nvSpPr>
      <dsp:spPr>
        <a:xfrm>
          <a:off x="0" y="32581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A4C581-04E2-4153-926B-EB22E2AA99CB}">
      <dsp:nvSpPr>
        <dsp:cNvPr id="0" name=""/>
        <dsp:cNvSpPr/>
      </dsp:nvSpPr>
      <dsp:spPr>
        <a:xfrm>
          <a:off x="266962" y="30662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Google Cloud Platform</a:t>
          </a:r>
          <a:endParaRPr lang="es-ES" sz="1300" kern="1200" dirty="0"/>
        </a:p>
      </dsp:txBody>
      <dsp:txXfrm>
        <a:off x="285696" y="3084978"/>
        <a:ext cx="3700001" cy="346292"/>
      </dsp:txXfrm>
    </dsp:sp>
    <dsp:sp modelId="{476F321A-A674-44E5-9CDA-E09AAE4D55BA}">
      <dsp:nvSpPr>
        <dsp:cNvPr id="0" name=""/>
        <dsp:cNvSpPr/>
      </dsp:nvSpPr>
      <dsp:spPr>
        <a:xfrm>
          <a:off x="0" y="38478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B2AAB4-72B9-4D65-B096-32C15B2F6EAE}">
      <dsp:nvSpPr>
        <dsp:cNvPr id="0" name=""/>
        <dsp:cNvSpPr/>
      </dsp:nvSpPr>
      <dsp:spPr>
        <a:xfrm>
          <a:off x="266962" y="36559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Caso de Estudio</a:t>
          </a:r>
          <a:endParaRPr lang="es-ES" sz="1300" kern="1200" dirty="0"/>
        </a:p>
      </dsp:txBody>
      <dsp:txXfrm>
        <a:off x="285696" y="3674658"/>
        <a:ext cx="3700001" cy="346292"/>
      </dsp:txXfrm>
    </dsp:sp>
    <dsp:sp modelId="{BE22BAAA-FFF0-4FFC-8D75-99662A64ED5A}">
      <dsp:nvSpPr>
        <dsp:cNvPr id="0" name=""/>
        <dsp:cNvSpPr/>
      </dsp:nvSpPr>
      <dsp:spPr>
        <a:xfrm>
          <a:off x="0" y="44374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80FC7B-AD37-42E7-A1D9-2DC4F2C5F325}">
      <dsp:nvSpPr>
        <dsp:cNvPr id="0" name=""/>
        <dsp:cNvSpPr/>
      </dsp:nvSpPr>
      <dsp:spPr>
        <a:xfrm>
          <a:off x="266962" y="42456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Conclusiones</a:t>
          </a:r>
          <a:endParaRPr lang="es-ES" sz="1300" kern="1200" dirty="0"/>
        </a:p>
      </dsp:txBody>
      <dsp:txXfrm>
        <a:off x="285696" y="4264338"/>
        <a:ext cx="3700001" cy="346292"/>
      </dsp:txXfrm>
    </dsp:sp>
    <dsp:sp modelId="{83830EE5-406F-4692-8B70-6123D67EE85C}">
      <dsp:nvSpPr>
        <dsp:cNvPr id="0" name=""/>
        <dsp:cNvSpPr/>
      </dsp:nvSpPr>
      <dsp:spPr>
        <a:xfrm>
          <a:off x="0" y="50271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9BB8FDB-D302-4643-BF1A-2CFD827A9132}">
      <dsp:nvSpPr>
        <dsp:cNvPr id="0" name=""/>
        <dsp:cNvSpPr/>
      </dsp:nvSpPr>
      <dsp:spPr>
        <a:xfrm>
          <a:off x="266962" y="48352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Bibliografía</a:t>
          </a:r>
          <a:endParaRPr lang="es-ES" sz="1300" kern="1200" dirty="0"/>
        </a:p>
      </dsp:txBody>
      <dsp:txXfrm>
        <a:off x="285696" y="4854018"/>
        <a:ext cx="3700001"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78BC-18DD-40B2-B7AA-00680E55FB21}">
      <dsp:nvSpPr>
        <dsp:cNvPr id="0" name=""/>
        <dsp:cNvSpPr/>
      </dsp:nvSpPr>
      <dsp:spPr>
        <a:xfrm>
          <a:off x="0" y="3097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C64639-1F89-49EF-984B-20D7581F071C}">
      <dsp:nvSpPr>
        <dsp:cNvPr id="0" name=""/>
        <dsp:cNvSpPr/>
      </dsp:nvSpPr>
      <dsp:spPr>
        <a:xfrm>
          <a:off x="266962" y="1178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Motivación</a:t>
          </a:r>
          <a:endParaRPr lang="es-ES" sz="1300" kern="1200" dirty="0"/>
        </a:p>
      </dsp:txBody>
      <dsp:txXfrm>
        <a:off x="285696" y="136578"/>
        <a:ext cx="3700001" cy="346292"/>
      </dsp:txXfrm>
    </dsp:sp>
    <dsp:sp modelId="{DE9079E6-3AC1-46F4-AFCA-CD613778250D}">
      <dsp:nvSpPr>
        <dsp:cNvPr id="0" name=""/>
        <dsp:cNvSpPr/>
      </dsp:nvSpPr>
      <dsp:spPr>
        <a:xfrm>
          <a:off x="0" y="8994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1CCC16-8744-4610-8AEC-138AAC921410}">
      <dsp:nvSpPr>
        <dsp:cNvPr id="0" name=""/>
        <dsp:cNvSpPr/>
      </dsp:nvSpPr>
      <dsp:spPr>
        <a:xfrm>
          <a:off x="266962" y="7075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Objetivos</a:t>
          </a:r>
          <a:endParaRPr lang="es-ES" sz="1300" kern="1200" dirty="0"/>
        </a:p>
      </dsp:txBody>
      <dsp:txXfrm>
        <a:off x="285696" y="726258"/>
        <a:ext cx="3700001" cy="346292"/>
      </dsp:txXfrm>
    </dsp:sp>
    <dsp:sp modelId="{D159B3AC-7247-42BA-B119-B12BA5563CE7}">
      <dsp:nvSpPr>
        <dsp:cNvPr id="0" name=""/>
        <dsp:cNvSpPr/>
      </dsp:nvSpPr>
      <dsp:spPr>
        <a:xfrm>
          <a:off x="0" y="14890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77188A-01D7-4B49-8516-433E7F6060CB}">
      <dsp:nvSpPr>
        <dsp:cNvPr id="0" name=""/>
        <dsp:cNvSpPr/>
      </dsp:nvSpPr>
      <dsp:spPr>
        <a:xfrm>
          <a:off x="266962" y="12972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IoT y tecnologías de Google</a:t>
          </a:r>
          <a:endParaRPr lang="es-ES" sz="1300" kern="1200" dirty="0"/>
        </a:p>
      </dsp:txBody>
      <dsp:txXfrm>
        <a:off x="285696" y="1315938"/>
        <a:ext cx="3700001" cy="346292"/>
      </dsp:txXfrm>
    </dsp:sp>
    <dsp:sp modelId="{3A73B27A-21A7-4C97-8E58-A46339A5E549}">
      <dsp:nvSpPr>
        <dsp:cNvPr id="0" name=""/>
        <dsp:cNvSpPr/>
      </dsp:nvSpPr>
      <dsp:spPr>
        <a:xfrm>
          <a:off x="0" y="20787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BDEE91-E5FF-43C9-A4AA-B72252BC66B6}">
      <dsp:nvSpPr>
        <dsp:cNvPr id="0" name=""/>
        <dsp:cNvSpPr/>
      </dsp:nvSpPr>
      <dsp:spPr>
        <a:xfrm>
          <a:off x="266962" y="18868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Android Things</a:t>
          </a:r>
          <a:endParaRPr lang="es-ES" sz="1300" kern="1200" dirty="0"/>
        </a:p>
      </dsp:txBody>
      <dsp:txXfrm>
        <a:off x="285696" y="1905618"/>
        <a:ext cx="3700001" cy="346292"/>
      </dsp:txXfrm>
    </dsp:sp>
    <dsp:sp modelId="{F4919B2A-8E5F-40D3-B08D-9E7550383198}">
      <dsp:nvSpPr>
        <dsp:cNvPr id="0" name=""/>
        <dsp:cNvSpPr/>
      </dsp:nvSpPr>
      <dsp:spPr>
        <a:xfrm>
          <a:off x="0" y="266844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8726379-BC09-41FA-A0E4-A1A24DABB2C9}">
      <dsp:nvSpPr>
        <dsp:cNvPr id="0" name=""/>
        <dsp:cNvSpPr/>
      </dsp:nvSpPr>
      <dsp:spPr>
        <a:xfrm>
          <a:off x="266962" y="247656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Weave</a:t>
          </a:r>
          <a:endParaRPr lang="es-ES" sz="1300" kern="1200" dirty="0"/>
        </a:p>
      </dsp:txBody>
      <dsp:txXfrm>
        <a:off x="285696" y="2495298"/>
        <a:ext cx="3700001" cy="346292"/>
      </dsp:txXfrm>
    </dsp:sp>
    <dsp:sp modelId="{B03172E4-BA67-4E19-8A01-506AE40FBBB1}">
      <dsp:nvSpPr>
        <dsp:cNvPr id="0" name=""/>
        <dsp:cNvSpPr/>
      </dsp:nvSpPr>
      <dsp:spPr>
        <a:xfrm>
          <a:off x="0" y="32581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A4C581-04E2-4153-926B-EB22E2AA99CB}">
      <dsp:nvSpPr>
        <dsp:cNvPr id="0" name=""/>
        <dsp:cNvSpPr/>
      </dsp:nvSpPr>
      <dsp:spPr>
        <a:xfrm>
          <a:off x="266962" y="30662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Google Cloud Platform</a:t>
          </a:r>
          <a:endParaRPr lang="es-ES" sz="1300" kern="1200" dirty="0"/>
        </a:p>
      </dsp:txBody>
      <dsp:txXfrm>
        <a:off x="285696" y="3084978"/>
        <a:ext cx="3700001" cy="346292"/>
      </dsp:txXfrm>
    </dsp:sp>
    <dsp:sp modelId="{476F321A-A674-44E5-9CDA-E09AAE4D55BA}">
      <dsp:nvSpPr>
        <dsp:cNvPr id="0" name=""/>
        <dsp:cNvSpPr/>
      </dsp:nvSpPr>
      <dsp:spPr>
        <a:xfrm>
          <a:off x="0" y="38478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B2AAB4-72B9-4D65-B096-32C15B2F6EAE}">
      <dsp:nvSpPr>
        <dsp:cNvPr id="0" name=""/>
        <dsp:cNvSpPr/>
      </dsp:nvSpPr>
      <dsp:spPr>
        <a:xfrm>
          <a:off x="266962" y="36559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Caso de Estudio</a:t>
          </a:r>
          <a:endParaRPr lang="es-ES" sz="1300" kern="1200" dirty="0"/>
        </a:p>
      </dsp:txBody>
      <dsp:txXfrm>
        <a:off x="285696" y="3674658"/>
        <a:ext cx="3700001" cy="346292"/>
      </dsp:txXfrm>
    </dsp:sp>
    <dsp:sp modelId="{BE22BAAA-FFF0-4FFC-8D75-99662A64ED5A}">
      <dsp:nvSpPr>
        <dsp:cNvPr id="0" name=""/>
        <dsp:cNvSpPr/>
      </dsp:nvSpPr>
      <dsp:spPr>
        <a:xfrm>
          <a:off x="0" y="44374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80FC7B-AD37-42E7-A1D9-2DC4F2C5F325}">
      <dsp:nvSpPr>
        <dsp:cNvPr id="0" name=""/>
        <dsp:cNvSpPr/>
      </dsp:nvSpPr>
      <dsp:spPr>
        <a:xfrm>
          <a:off x="266962" y="42456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Conclusiones</a:t>
          </a:r>
          <a:endParaRPr lang="es-ES" sz="1300" kern="1200" dirty="0"/>
        </a:p>
      </dsp:txBody>
      <dsp:txXfrm>
        <a:off x="285696" y="4264338"/>
        <a:ext cx="3700001" cy="346292"/>
      </dsp:txXfrm>
    </dsp:sp>
    <dsp:sp modelId="{83830EE5-406F-4692-8B70-6123D67EE85C}">
      <dsp:nvSpPr>
        <dsp:cNvPr id="0" name=""/>
        <dsp:cNvSpPr/>
      </dsp:nvSpPr>
      <dsp:spPr>
        <a:xfrm>
          <a:off x="0" y="50271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9BB8FDB-D302-4643-BF1A-2CFD827A9132}">
      <dsp:nvSpPr>
        <dsp:cNvPr id="0" name=""/>
        <dsp:cNvSpPr/>
      </dsp:nvSpPr>
      <dsp:spPr>
        <a:xfrm>
          <a:off x="266962" y="48352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Bibliografía</a:t>
          </a:r>
          <a:endParaRPr lang="es-ES" sz="1300" kern="1200" dirty="0"/>
        </a:p>
      </dsp:txBody>
      <dsp:txXfrm>
        <a:off x="285696" y="4854018"/>
        <a:ext cx="3700001"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78BC-18DD-40B2-B7AA-00680E55FB21}">
      <dsp:nvSpPr>
        <dsp:cNvPr id="0" name=""/>
        <dsp:cNvSpPr/>
      </dsp:nvSpPr>
      <dsp:spPr>
        <a:xfrm>
          <a:off x="0" y="3097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C64639-1F89-49EF-984B-20D7581F071C}">
      <dsp:nvSpPr>
        <dsp:cNvPr id="0" name=""/>
        <dsp:cNvSpPr/>
      </dsp:nvSpPr>
      <dsp:spPr>
        <a:xfrm>
          <a:off x="266962" y="1178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Motivación</a:t>
          </a:r>
          <a:endParaRPr lang="es-ES" sz="1300" kern="1200" dirty="0"/>
        </a:p>
      </dsp:txBody>
      <dsp:txXfrm>
        <a:off x="285696" y="136578"/>
        <a:ext cx="3700001" cy="346292"/>
      </dsp:txXfrm>
    </dsp:sp>
    <dsp:sp modelId="{DE9079E6-3AC1-46F4-AFCA-CD613778250D}">
      <dsp:nvSpPr>
        <dsp:cNvPr id="0" name=""/>
        <dsp:cNvSpPr/>
      </dsp:nvSpPr>
      <dsp:spPr>
        <a:xfrm>
          <a:off x="0" y="8994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1CCC16-8744-4610-8AEC-138AAC921410}">
      <dsp:nvSpPr>
        <dsp:cNvPr id="0" name=""/>
        <dsp:cNvSpPr/>
      </dsp:nvSpPr>
      <dsp:spPr>
        <a:xfrm>
          <a:off x="266962" y="7075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Objetivos</a:t>
          </a:r>
          <a:endParaRPr lang="es-ES" sz="1300" kern="1200" dirty="0"/>
        </a:p>
      </dsp:txBody>
      <dsp:txXfrm>
        <a:off x="285696" y="726258"/>
        <a:ext cx="3700001" cy="346292"/>
      </dsp:txXfrm>
    </dsp:sp>
    <dsp:sp modelId="{D159B3AC-7247-42BA-B119-B12BA5563CE7}">
      <dsp:nvSpPr>
        <dsp:cNvPr id="0" name=""/>
        <dsp:cNvSpPr/>
      </dsp:nvSpPr>
      <dsp:spPr>
        <a:xfrm>
          <a:off x="0" y="14890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77188A-01D7-4B49-8516-433E7F6060CB}">
      <dsp:nvSpPr>
        <dsp:cNvPr id="0" name=""/>
        <dsp:cNvSpPr/>
      </dsp:nvSpPr>
      <dsp:spPr>
        <a:xfrm>
          <a:off x="266962" y="12972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IoT y tecnologías de Google</a:t>
          </a:r>
          <a:endParaRPr lang="es-ES" sz="1300" kern="1200" dirty="0"/>
        </a:p>
      </dsp:txBody>
      <dsp:txXfrm>
        <a:off x="285696" y="1315938"/>
        <a:ext cx="3700001" cy="346292"/>
      </dsp:txXfrm>
    </dsp:sp>
    <dsp:sp modelId="{3A73B27A-21A7-4C97-8E58-A46339A5E549}">
      <dsp:nvSpPr>
        <dsp:cNvPr id="0" name=""/>
        <dsp:cNvSpPr/>
      </dsp:nvSpPr>
      <dsp:spPr>
        <a:xfrm>
          <a:off x="0" y="20787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BDEE91-E5FF-43C9-A4AA-B72252BC66B6}">
      <dsp:nvSpPr>
        <dsp:cNvPr id="0" name=""/>
        <dsp:cNvSpPr/>
      </dsp:nvSpPr>
      <dsp:spPr>
        <a:xfrm>
          <a:off x="266962" y="18868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Android Things</a:t>
          </a:r>
          <a:endParaRPr lang="es-ES" sz="1300" kern="1200" dirty="0"/>
        </a:p>
      </dsp:txBody>
      <dsp:txXfrm>
        <a:off x="285696" y="1905618"/>
        <a:ext cx="3700001" cy="346292"/>
      </dsp:txXfrm>
    </dsp:sp>
    <dsp:sp modelId="{F4919B2A-8E5F-40D3-B08D-9E7550383198}">
      <dsp:nvSpPr>
        <dsp:cNvPr id="0" name=""/>
        <dsp:cNvSpPr/>
      </dsp:nvSpPr>
      <dsp:spPr>
        <a:xfrm>
          <a:off x="0" y="266844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8726379-BC09-41FA-A0E4-A1A24DABB2C9}">
      <dsp:nvSpPr>
        <dsp:cNvPr id="0" name=""/>
        <dsp:cNvSpPr/>
      </dsp:nvSpPr>
      <dsp:spPr>
        <a:xfrm>
          <a:off x="266962" y="247656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Weave</a:t>
          </a:r>
          <a:endParaRPr lang="es-ES" sz="1300" kern="1200" dirty="0"/>
        </a:p>
      </dsp:txBody>
      <dsp:txXfrm>
        <a:off x="285696" y="2495298"/>
        <a:ext cx="3700001" cy="346292"/>
      </dsp:txXfrm>
    </dsp:sp>
    <dsp:sp modelId="{B03172E4-BA67-4E19-8A01-506AE40FBBB1}">
      <dsp:nvSpPr>
        <dsp:cNvPr id="0" name=""/>
        <dsp:cNvSpPr/>
      </dsp:nvSpPr>
      <dsp:spPr>
        <a:xfrm>
          <a:off x="0" y="32581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A4C581-04E2-4153-926B-EB22E2AA99CB}">
      <dsp:nvSpPr>
        <dsp:cNvPr id="0" name=""/>
        <dsp:cNvSpPr/>
      </dsp:nvSpPr>
      <dsp:spPr>
        <a:xfrm>
          <a:off x="266962" y="30662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Google Cloud Platform</a:t>
          </a:r>
          <a:endParaRPr lang="es-ES" sz="1300" kern="1200" dirty="0"/>
        </a:p>
      </dsp:txBody>
      <dsp:txXfrm>
        <a:off x="285696" y="3084978"/>
        <a:ext cx="3700001" cy="346292"/>
      </dsp:txXfrm>
    </dsp:sp>
    <dsp:sp modelId="{476F321A-A674-44E5-9CDA-E09AAE4D55BA}">
      <dsp:nvSpPr>
        <dsp:cNvPr id="0" name=""/>
        <dsp:cNvSpPr/>
      </dsp:nvSpPr>
      <dsp:spPr>
        <a:xfrm>
          <a:off x="0" y="38478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B2AAB4-72B9-4D65-B096-32C15B2F6EAE}">
      <dsp:nvSpPr>
        <dsp:cNvPr id="0" name=""/>
        <dsp:cNvSpPr/>
      </dsp:nvSpPr>
      <dsp:spPr>
        <a:xfrm>
          <a:off x="266962" y="36559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Caso de Estudio</a:t>
          </a:r>
          <a:endParaRPr lang="es-ES" sz="1300" kern="1200" dirty="0"/>
        </a:p>
      </dsp:txBody>
      <dsp:txXfrm>
        <a:off x="285696" y="3674658"/>
        <a:ext cx="3700001" cy="346292"/>
      </dsp:txXfrm>
    </dsp:sp>
    <dsp:sp modelId="{BE22BAAA-FFF0-4FFC-8D75-99662A64ED5A}">
      <dsp:nvSpPr>
        <dsp:cNvPr id="0" name=""/>
        <dsp:cNvSpPr/>
      </dsp:nvSpPr>
      <dsp:spPr>
        <a:xfrm>
          <a:off x="0" y="44374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80FC7B-AD37-42E7-A1D9-2DC4F2C5F325}">
      <dsp:nvSpPr>
        <dsp:cNvPr id="0" name=""/>
        <dsp:cNvSpPr/>
      </dsp:nvSpPr>
      <dsp:spPr>
        <a:xfrm>
          <a:off x="266962" y="42456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Conclusiones</a:t>
          </a:r>
          <a:endParaRPr lang="es-ES" sz="1300" kern="1200" dirty="0"/>
        </a:p>
      </dsp:txBody>
      <dsp:txXfrm>
        <a:off x="285696" y="4264338"/>
        <a:ext cx="3700001" cy="346292"/>
      </dsp:txXfrm>
    </dsp:sp>
    <dsp:sp modelId="{83830EE5-406F-4692-8B70-6123D67EE85C}">
      <dsp:nvSpPr>
        <dsp:cNvPr id="0" name=""/>
        <dsp:cNvSpPr/>
      </dsp:nvSpPr>
      <dsp:spPr>
        <a:xfrm>
          <a:off x="0" y="50271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9BB8FDB-D302-4643-BF1A-2CFD827A9132}">
      <dsp:nvSpPr>
        <dsp:cNvPr id="0" name=""/>
        <dsp:cNvSpPr/>
      </dsp:nvSpPr>
      <dsp:spPr>
        <a:xfrm>
          <a:off x="266962" y="48352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Bibliografía</a:t>
          </a:r>
          <a:endParaRPr lang="es-ES" sz="1300" kern="1200" dirty="0"/>
        </a:p>
      </dsp:txBody>
      <dsp:txXfrm>
        <a:off x="285696" y="4854018"/>
        <a:ext cx="3700001"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BEAA-89EE-424A-83CF-72ADDDB51479}">
      <dsp:nvSpPr>
        <dsp:cNvPr id="0" name=""/>
        <dsp:cNvSpPr/>
      </dsp:nvSpPr>
      <dsp:spPr>
        <a:xfrm>
          <a:off x="2538449" y="190231"/>
          <a:ext cx="971424" cy="97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2578100">
            <a:lnSpc>
              <a:spcPct val="90000"/>
            </a:lnSpc>
            <a:spcBef>
              <a:spcPct val="0"/>
            </a:spcBef>
            <a:spcAft>
              <a:spcPct val="35000"/>
            </a:spcAft>
          </a:pPr>
          <a:r>
            <a:rPr lang="es-ES" sz="5800" kern="1200" dirty="0" smtClean="0"/>
            <a:t> </a:t>
          </a:r>
          <a:endParaRPr lang="es-ES" sz="5800" kern="1200" dirty="0"/>
        </a:p>
      </dsp:txBody>
      <dsp:txXfrm>
        <a:off x="2538449" y="190231"/>
        <a:ext cx="971424" cy="971424"/>
      </dsp:txXfrm>
    </dsp:sp>
    <dsp:sp modelId="{562454BC-D34E-44B8-826D-A0769BA3CA58}">
      <dsp:nvSpPr>
        <dsp:cNvPr id="0" name=""/>
        <dsp:cNvSpPr/>
      </dsp:nvSpPr>
      <dsp:spPr>
        <a:xfrm>
          <a:off x="1060528" y="-436"/>
          <a:ext cx="2295094" cy="2295094"/>
        </a:xfrm>
        <a:prstGeom prst="circularArrow">
          <a:avLst>
            <a:gd name="adj1" fmla="val 8254"/>
            <a:gd name="adj2" fmla="val 576554"/>
            <a:gd name="adj3" fmla="val 2961853"/>
            <a:gd name="adj4" fmla="val 53064"/>
            <a:gd name="adj5" fmla="val 9629"/>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rgbClr r="0" g="0" b="0"/>
        </a:lnRef>
        <a:fillRef idx="3">
          <a:scrgbClr r="0" g="0" b="0"/>
        </a:fillRef>
        <a:effectRef idx="3">
          <a:scrgbClr r="0" g="0" b="0"/>
        </a:effectRef>
        <a:fontRef idx="minor">
          <a:schemeClr val="lt1"/>
        </a:fontRef>
      </dsp:style>
    </dsp:sp>
    <dsp:sp modelId="{6F262735-A270-4054-9839-40BEF990230B}">
      <dsp:nvSpPr>
        <dsp:cNvPr id="0" name=""/>
        <dsp:cNvSpPr/>
      </dsp:nvSpPr>
      <dsp:spPr>
        <a:xfrm>
          <a:off x="1722363" y="1603732"/>
          <a:ext cx="971424" cy="97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2578100">
            <a:lnSpc>
              <a:spcPct val="90000"/>
            </a:lnSpc>
            <a:spcBef>
              <a:spcPct val="0"/>
            </a:spcBef>
            <a:spcAft>
              <a:spcPct val="35000"/>
            </a:spcAft>
          </a:pPr>
          <a:r>
            <a:rPr lang="es-ES" sz="5800" kern="1200" dirty="0" smtClean="0"/>
            <a:t> </a:t>
          </a:r>
          <a:endParaRPr lang="es-ES" sz="5800" kern="1200" dirty="0"/>
        </a:p>
      </dsp:txBody>
      <dsp:txXfrm>
        <a:off x="1722363" y="1603732"/>
        <a:ext cx="971424" cy="971424"/>
      </dsp:txXfrm>
    </dsp:sp>
    <dsp:sp modelId="{6C5776F8-A2C5-4559-806E-B13539258C49}">
      <dsp:nvSpPr>
        <dsp:cNvPr id="0" name=""/>
        <dsp:cNvSpPr/>
      </dsp:nvSpPr>
      <dsp:spPr>
        <a:xfrm>
          <a:off x="1060528" y="-436"/>
          <a:ext cx="2295094" cy="2295094"/>
        </a:xfrm>
        <a:prstGeom prst="circularArrow">
          <a:avLst>
            <a:gd name="adj1" fmla="val 8254"/>
            <a:gd name="adj2" fmla="val 576554"/>
            <a:gd name="adj3" fmla="val 10170381"/>
            <a:gd name="adj4" fmla="val 7261593"/>
            <a:gd name="adj5" fmla="val 9629"/>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rgbClr r="0" g="0" b="0"/>
        </a:lnRef>
        <a:fillRef idx="3">
          <a:scrgbClr r="0" g="0" b="0"/>
        </a:fillRef>
        <a:effectRef idx="3">
          <a:scrgbClr r="0" g="0" b="0"/>
        </a:effectRef>
        <a:fontRef idx="minor">
          <a:schemeClr val="lt1"/>
        </a:fontRef>
      </dsp:style>
    </dsp:sp>
    <dsp:sp modelId="{D30ECB8B-82ED-4E74-BB18-4514ECB5AC2D}">
      <dsp:nvSpPr>
        <dsp:cNvPr id="0" name=""/>
        <dsp:cNvSpPr/>
      </dsp:nvSpPr>
      <dsp:spPr>
        <a:xfrm>
          <a:off x="906278" y="190231"/>
          <a:ext cx="971424" cy="971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2578100">
            <a:lnSpc>
              <a:spcPct val="90000"/>
            </a:lnSpc>
            <a:spcBef>
              <a:spcPct val="0"/>
            </a:spcBef>
            <a:spcAft>
              <a:spcPct val="35000"/>
            </a:spcAft>
          </a:pPr>
          <a:r>
            <a:rPr lang="es-ES" sz="5800" kern="1200" dirty="0" smtClean="0"/>
            <a:t> </a:t>
          </a:r>
          <a:endParaRPr lang="es-ES" sz="5800" kern="1200" dirty="0"/>
        </a:p>
      </dsp:txBody>
      <dsp:txXfrm>
        <a:off x="906278" y="190231"/>
        <a:ext cx="971424" cy="971424"/>
      </dsp:txXfrm>
    </dsp:sp>
    <dsp:sp modelId="{65DE65BA-3B88-4348-8AEC-1662167587E0}">
      <dsp:nvSpPr>
        <dsp:cNvPr id="0" name=""/>
        <dsp:cNvSpPr/>
      </dsp:nvSpPr>
      <dsp:spPr>
        <a:xfrm>
          <a:off x="1060528" y="-436"/>
          <a:ext cx="2295094" cy="2295094"/>
        </a:xfrm>
        <a:prstGeom prst="circularArrow">
          <a:avLst>
            <a:gd name="adj1" fmla="val 8254"/>
            <a:gd name="adj2" fmla="val 576554"/>
            <a:gd name="adj3" fmla="val 16854851"/>
            <a:gd name="adj4" fmla="val 14968595"/>
            <a:gd name="adj5" fmla="val 9629"/>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F9D50-C706-42A8-887F-517F53B56919}">
      <dsp:nvSpPr>
        <dsp:cNvPr id="0" name=""/>
        <dsp:cNvSpPr/>
      </dsp:nvSpPr>
      <dsp:spPr>
        <a:xfrm rot="10800000">
          <a:off x="1588633" y="337207"/>
          <a:ext cx="5142764" cy="438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288"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n-lt"/>
            </a:rPr>
            <a:t>SDK Weave</a:t>
          </a:r>
          <a:endParaRPr lang="es-ES" sz="2000" kern="1200" dirty="0"/>
        </a:p>
      </dsp:txBody>
      <dsp:txXfrm rot="10800000">
        <a:off x="1698213" y="337207"/>
        <a:ext cx="5033184" cy="438321"/>
      </dsp:txXfrm>
    </dsp:sp>
    <dsp:sp modelId="{0CFD1DAF-B87D-46F1-B923-78B2AA6E145F}">
      <dsp:nvSpPr>
        <dsp:cNvPr id="0" name=""/>
        <dsp:cNvSpPr/>
      </dsp:nvSpPr>
      <dsp:spPr>
        <a:xfrm>
          <a:off x="1002082" y="0"/>
          <a:ext cx="1173102" cy="11731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3EB9EE-E63B-4257-99CF-6984AFECFB9A}">
      <dsp:nvSpPr>
        <dsp:cNvPr id="0" name=""/>
        <dsp:cNvSpPr/>
      </dsp:nvSpPr>
      <dsp:spPr>
        <a:xfrm rot="10800000">
          <a:off x="1568068" y="1689588"/>
          <a:ext cx="5142764" cy="438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288" tIns="76200" rIns="142240" bIns="76200" numCol="1" spcCol="1270" anchor="ctr" anchorCtr="0">
          <a:noAutofit/>
        </a:bodyPr>
        <a:lstStyle/>
        <a:p>
          <a:pPr lvl="0" algn="ctr" defTabSz="889000">
            <a:lnSpc>
              <a:spcPct val="90000"/>
            </a:lnSpc>
            <a:spcBef>
              <a:spcPct val="0"/>
            </a:spcBef>
            <a:spcAft>
              <a:spcPct val="35000"/>
            </a:spcAft>
          </a:pPr>
          <a:r>
            <a:rPr lang="es-419" sz="2000" kern="1200" dirty="0" smtClean="0">
              <a:latin typeface="+mn-lt"/>
            </a:rPr>
            <a:t>Cloud Weave</a:t>
          </a:r>
          <a:endParaRPr lang="es-ES" sz="2000" kern="1200" dirty="0"/>
        </a:p>
      </dsp:txBody>
      <dsp:txXfrm rot="10800000">
        <a:off x="1677648" y="1689588"/>
        <a:ext cx="5033184" cy="438321"/>
      </dsp:txXfrm>
    </dsp:sp>
    <dsp:sp modelId="{E2D784A0-DDB9-4927-A33F-B3062818B4E2}">
      <dsp:nvSpPr>
        <dsp:cNvPr id="0" name=""/>
        <dsp:cNvSpPr/>
      </dsp:nvSpPr>
      <dsp:spPr>
        <a:xfrm>
          <a:off x="994053" y="1306140"/>
          <a:ext cx="1205218" cy="120521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D7BF34-E191-4AF2-99C4-1C687FFD78A6}">
      <dsp:nvSpPr>
        <dsp:cNvPr id="0" name=""/>
        <dsp:cNvSpPr/>
      </dsp:nvSpPr>
      <dsp:spPr>
        <a:xfrm rot="10800000">
          <a:off x="1614052" y="3016098"/>
          <a:ext cx="5142764" cy="438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288" tIns="76200" rIns="142240" bIns="76200" numCol="1" spcCol="1270" anchor="ctr" anchorCtr="0">
          <a:noAutofit/>
        </a:bodyPr>
        <a:lstStyle/>
        <a:p>
          <a:pPr lvl="0" algn="ctr" defTabSz="889000">
            <a:lnSpc>
              <a:spcPct val="90000"/>
            </a:lnSpc>
            <a:spcBef>
              <a:spcPct val="0"/>
            </a:spcBef>
            <a:spcAft>
              <a:spcPct val="35000"/>
            </a:spcAft>
          </a:pPr>
          <a:r>
            <a:rPr lang="es-419" sz="2000" kern="1200" dirty="0" smtClean="0">
              <a:latin typeface="+mn-lt"/>
            </a:rPr>
            <a:t>Consola de Desarrollador IoT</a:t>
          </a:r>
          <a:endParaRPr lang="es-ES" sz="2000" kern="1200" dirty="0"/>
        </a:p>
      </dsp:txBody>
      <dsp:txXfrm rot="10800000">
        <a:off x="1723632" y="3016098"/>
        <a:ext cx="5033184" cy="438321"/>
      </dsp:txXfrm>
    </dsp:sp>
    <dsp:sp modelId="{64CA1765-74C2-4042-9B66-48B1E47243E0}">
      <dsp:nvSpPr>
        <dsp:cNvPr id="0" name=""/>
        <dsp:cNvSpPr/>
      </dsp:nvSpPr>
      <dsp:spPr>
        <a:xfrm>
          <a:off x="998828" y="2642201"/>
          <a:ext cx="1186116" cy="11861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41000" r="-4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D71FD-6434-4807-8D2A-5938985991C5}">
      <dsp:nvSpPr>
        <dsp:cNvPr id="0" name=""/>
        <dsp:cNvSpPr/>
      </dsp:nvSpPr>
      <dsp:spPr>
        <a:xfrm rot="10800000">
          <a:off x="1550906" y="4279998"/>
          <a:ext cx="5142764" cy="438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288" tIns="76200" rIns="142240" bIns="76200" numCol="1" spcCol="1270" anchor="ctr" anchorCtr="0">
          <a:noAutofit/>
        </a:bodyPr>
        <a:lstStyle/>
        <a:p>
          <a:pPr lvl="0" algn="ctr" defTabSz="889000">
            <a:lnSpc>
              <a:spcPct val="90000"/>
            </a:lnSpc>
            <a:spcBef>
              <a:spcPct val="0"/>
            </a:spcBef>
            <a:spcAft>
              <a:spcPct val="35000"/>
            </a:spcAft>
          </a:pPr>
          <a:r>
            <a:rPr lang="es-419" sz="2000" kern="1200" dirty="0" smtClean="0">
              <a:latin typeface="+mn-lt"/>
            </a:rPr>
            <a:t>Consola de Desarrollador IoT</a:t>
          </a:r>
          <a:endParaRPr lang="es-ES" sz="2000" kern="1200" dirty="0"/>
        </a:p>
      </dsp:txBody>
      <dsp:txXfrm rot="10800000">
        <a:off x="1660486" y="4279998"/>
        <a:ext cx="5033184" cy="438321"/>
      </dsp:txXfrm>
    </dsp:sp>
    <dsp:sp modelId="{7C7B48A2-338C-4844-AC1D-072CC4A374AB}">
      <dsp:nvSpPr>
        <dsp:cNvPr id="0" name=""/>
        <dsp:cNvSpPr/>
      </dsp:nvSpPr>
      <dsp:spPr>
        <a:xfrm>
          <a:off x="1025358" y="3959159"/>
          <a:ext cx="1079998" cy="107999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48000" b="-4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78BC-18DD-40B2-B7AA-00680E55FB21}">
      <dsp:nvSpPr>
        <dsp:cNvPr id="0" name=""/>
        <dsp:cNvSpPr/>
      </dsp:nvSpPr>
      <dsp:spPr>
        <a:xfrm>
          <a:off x="0" y="3097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C64639-1F89-49EF-984B-20D7581F071C}">
      <dsp:nvSpPr>
        <dsp:cNvPr id="0" name=""/>
        <dsp:cNvSpPr/>
      </dsp:nvSpPr>
      <dsp:spPr>
        <a:xfrm>
          <a:off x="266962" y="1178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Motivación</a:t>
          </a:r>
          <a:endParaRPr lang="es-ES" sz="1300" kern="1200" dirty="0"/>
        </a:p>
      </dsp:txBody>
      <dsp:txXfrm>
        <a:off x="285696" y="136578"/>
        <a:ext cx="3700001" cy="346292"/>
      </dsp:txXfrm>
    </dsp:sp>
    <dsp:sp modelId="{DE9079E6-3AC1-46F4-AFCA-CD613778250D}">
      <dsp:nvSpPr>
        <dsp:cNvPr id="0" name=""/>
        <dsp:cNvSpPr/>
      </dsp:nvSpPr>
      <dsp:spPr>
        <a:xfrm>
          <a:off x="0" y="8994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1CCC16-8744-4610-8AEC-138AAC921410}">
      <dsp:nvSpPr>
        <dsp:cNvPr id="0" name=""/>
        <dsp:cNvSpPr/>
      </dsp:nvSpPr>
      <dsp:spPr>
        <a:xfrm>
          <a:off x="266962" y="7075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Objetivos</a:t>
          </a:r>
          <a:endParaRPr lang="es-ES" sz="1300" kern="1200" dirty="0"/>
        </a:p>
      </dsp:txBody>
      <dsp:txXfrm>
        <a:off x="285696" y="726258"/>
        <a:ext cx="3700001" cy="346292"/>
      </dsp:txXfrm>
    </dsp:sp>
    <dsp:sp modelId="{D159B3AC-7247-42BA-B119-B12BA5563CE7}">
      <dsp:nvSpPr>
        <dsp:cNvPr id="0" name=""/>
        <dsp:cNvSpPr/>
      </dsp:nvSpPr>
      <dsp:spPr>
        <a:xfrm>
          <a:off x="0" y="14890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77188A-01D7-4B49-8516-433E7F6060CB}">
      <dsp:nvSpPr>
        <dsp:cNvPr id="0" name=""/>
        <dsp:cNvSpPr/>
      </dsp:nvSpPr>
      <dsp:spPr>
        <a:xfrm>
          <a:off x="266962" y="12972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IoT y tecnologías de Google</a:t>
          </a:r>
          <a:endParaRPr lang="es-ES" sz="1300" kern="1200" dirty="0"/>
        </a:p>
      </dsp:txBody>
      <dsp:txXfrm>
        <a:off x="285696" y="1315938"/>
        <a:ext cx="3700001" cy="346292"/>
      </dsp:txXfrm>
    </dsp:sp>
    <dsp:sp modelId="{3A73B27A-21A7-4C97-8E58-A46339A5E549}">
      <dsp:nvSpPr>
        <dsp:cNvPr id="0" name=""/>
        <dsp:cNvSpPr/>
      </dsp:nvSpPr>
      <dsp:spPr>
        <a:xfrm>
          <a:off x="0" y="20787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BDEE91-E5FF-43C9-A4AA-B72252BC66B6}">
      <dsp:nvSpPr>
        <dsp:cNvPr id="0" name=""/>
        <dsp:cNvSpPr/>
      </dsp:nvSpPr>
      <dsp:spPr>
        <a:xfrm>
          <a:off x="266962" y="18868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Android Things</a:t>
          </a:r>
          <a:endParaRPr lang="es-ES" sz="1300" kern="1200" dirty="0"/>
        </a:p>
      </dsp:txBody>
      <dsp:txXfrm>
        <a:off x="285696" y="1905618"/>
        <a:ext cx="3700001" cy="346292"/>
      </dsp:txXfrm>
    </dsp:sp>
    <dsp:sp modelId="{F4919B2A-8E5F-40D3-B08D-9E7550383198}">
      <dsp:nvSpPr>
        <dsp:cNvPr id="0" name=""/>
        <dsp:cNvSpPr/>
      </dsp:nvSpPr>
      <dsp:spPr>
        <a:xfrm>
          <a:off x="0" y="266844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8726379-BC09-41FA-A0E4-A1A24DABB2C9}">
      <dsp:nvSpPr>
        <dsp:cNvPr id="0" name=""/>
        <dsp:cNvSpPr/>
      </dsp:nvSpPr>
      <dsp:spPr>
        <a:xfrm>
          <a:off x="266962" y="247656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Weave</a:t>
          </a:r>
          <a:endParaRPr lang="es-ES" sz="1300" kern="1200" dirty="0"/>
        </a:p>
      </dsp:txBody>
      <dsp:txXfrm>
        <a:off x="285696" y="2495298"/>
        <a:ext cx="3700001" cy="346292"/>
      </dsp:txXfrm>
    </dsp:sp>
    <dsp:sp modelId="{B03172E4-BA67-4E19-8A01-506AE40FBBB1}">
      <dsp:nvSpPr>
        <dsp:cNvPr id="0" name=""/>
        <dsp:cNvSpPr/>
      </dsp:nvSpPr>
      <dsp:spPr>
        <a:xfrm>
          <a:off x="0" y="32581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A4C581-04E2-4153-926B-EB22E2AA99CB}">
      <dsp:nvSpPr>
        <dsp:cNvPr id="0" name=""/>
        <dsp:cNvSpPr/>
      </dsp:nvSpPr>
      <dsp:spPr>
        <a:xfrm>
          <a:off x="266962" y="30662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Google Cloud Platform</a:t>
          </a:r>
          <a:endParaRPr lang="es-ES" sz="1300" kern="1200" dirty="0"/>
        </a:p>
      </dsp:txBody>
      <dsp:txXfrm>
        <a:off x="285696" y="3084978"/>
        <a:ext cx="3700001" cy="346292"/>
      </dsp:txXfrm>
    </dsp:sp>
    <dsp:sp modelId="{476F321A-A674-44E5-9CDA-E09AAE4D55BA}">
      <dsp:nvSpPr>
        <dsp:cNvPr id="0" name=""/>
        <dsp:cNvSpPr/>
      </dsp:nvSpPr>
      <dsp:spPr>
        <a:xfrm>
          <a:off x="0" y="38478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B2AAB4-72B9-4D65-B096-32C15B2F6EAE}">
      <dsp:nvSpPr>
        <dsp:cNvPr id="0" name=""/>
        <dsp:cNvSpPr/>
      </dsp:nvSpPr>
      <dsp:spPr>
        <a:xfrm>
          <a:off x="266962" y="36559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Caso de Estudio</a:t>
          </a:r>
          <a:endParaRPr lang="es-ES" sz="1300" kern="1200" dirty="0"/>
        </a:p>
      </dsp:txBody>
      <dsp:txXfrm>
        <a:off x="285696" y="3674658"/>
        <a:ext cx="3700001" cy="346292"/>
      </dsp:txXfrm>
    </dsp:sp>
    <dsp:sp modelId="{BE22BAAA-FFF0-4FFC-8D75-99662A64ED5A}">
      <dsp:nvSpPr>
        <dsp:cNvPr id="0" name=""/>
        <dsp:cNvSpPr/>
      </dsp:nvSpPr>
      <dsp:spPr>
        <a:xfrm>
          <a:off x="0" y="44374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80FC7B-AD37-42E7-A1D9-2DC4F2C5F325}">
      <dsp:nvSpPr>
        <dsp:cNvPr id="0" name=""/>
        <dsp:cNvSpPr/>
      </dsp:nvSpPr>
      <dsp:spPr>
        <a:xfrm>
          <a:off x="266962" y="42456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Conclusiones</a:t>
          </a:r>
          <a:endParaRPr lang="es-ES" sz="1300" kern="1200" dirty="0"/>
        </a:p>
      </dsp:txBody>
      <dsp:txXfrm>
        <a:off x="285696" y="4264338"/>
        <a:ext cx="3700001" cy="346292"/>
      </dsp:txXfrm>
    </dsp:sp>
    <dsp:sp modelId="{83830EE5-406F-4692-8B70-6123D67EE85C}">
      <dsp:nvSpPr>
        <dsp:cNvPr id="0" name=""/>
        <dsp:cNvSpPr/>
      </dsp:nvSpPr>
      <dsp:spPr>
        <a:xfrm>
          <a:off x="0" y="50271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9BB8FDB-D302-4643-BF1A-2CFD827A9132}">
      <dsp:nvSpPr>
        <dsp:cNvPr id="0" name=""/>
        <dsp:cNvSpPr/>
      </dsp:nvSpPr>
      <dsp:spPr>
        <a:xfrm>
          <a:off x="266962" y="48352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Bibliografía</a:t>
          </a:r>
          <a:endParaRPr lang="es-ES" sz="1300" kern="1200" dirty="0"/>
        </a:p>
      </dsp:txBody>
      <dsp:txXfrm>
        <a:off x="285696" y="4854018"/>
        <a:ext cx="3700001"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78BC-18DD-40B2-B7AA-00680E55FB21}">
      <dsp:nvSpPr>
        <dsp:cNvPr id="0" name=""/>
        <dsp:cNvSpPr/>
      </dsp:nvSpPr>
      <dsp:spPr>
        <a:xfrm>
          <a:off x="0" y="3097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C64639-1F89-49EF-984B-20D7581F071C}">
      <dsp:nvSpPr>
        <dsp:cNvPr id="0" name=""/>
        <dsp:cNvSpPr/>
      </dsp:nvSpPr>
      <dsp:spPr>
        <a:xfrm>
          <a:off x="266962" y="1178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Motivación</a:t>
          </a:r>
          <a:endParaRPr lang="es-ES" sz="1300" kern="1200" dirty="0"/>
        </a:p>
      </dsp:txBody>
      <dsp:txXfrm>
        <a:off x="285696" y="136578"/>
        <a:ext cx="3700001" cy="346292"/>
      </dsp:txXfrm>
    </dsp:sp>
    <dsp:sp modelId="{DE9079E6-3AC1-46F4-AFCA-CD613778250D}">
      <dsp:nvSpPr>
        <dsp:cNvPr id="0" name=""/>
        <dsp:cNvSpPr/>
      </dsp:nvSpPr>
      <dsp:spPr>
        <a:xfrm>
          <a:off x="0" y="8994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D1CCC16-8744-4610-8AEC-138AAC921410}">
      <dsp:nvSpPr>
        <dsp:cNvPr id="0" name=""/>
        <dsp:cNvSpPr/>
      </dsp:nvSpPr>
      <dsp:spPr>
        <a:xfrm>
          <a:off x="266962" y="7075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Objetivos</a:t>
          </a:r>
          <a:endParaRPr lang="es-ES" sz="1300" kern="1200" dirty="0"/>
        </a:p>
      </dsp:txBody>
      <dsp:txXfrm>
        <a:off x="285696" y="726258"/>
        <a:ext cx="3700001" cy="346292"/>
      </dsp:txXfrm>
    </dsp:sp>
    <dsp:sp modelId="{D159B3AC-7247-42BA-B119-B12BA5563CE7}">
      <dsp:nvSpPr>
        <dsp:cNvPr id="0" name=""/>
        <dsp:cNvSpPr/>
      </dsp:nvSpPr>
      <dsp:spPr>
        <a:xfrm>
          <a:off x="0" y="14890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277188A-01D7-4B49-8516-433E7F6060CB}">
      <dsp:nvSpPr>
        <dsp:cNvPr id="0" name=""/>
        <dsp:cNvSpPr/>
      </dsp:nvSpPr>
      <dsp:spPr>
        <a:xfrm>
          <a:off x="266962" y="12972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IoT y tecnologías de Google</a:t>
          </a:r>
          <a:endParaRPr lang="es-ES" sz="1300" kern="1200" dirty="0"/>
        </a:p>
      </dsp:txBody>
      <dsp:txXfrm>
        <a:off x="285696" y="1315938"/>
        <a:ext cx="3700001" cy="346292"/>
      </dsp:txXfrm>
    </dsp:sp>
    <dsp:sp modelId="{3A73B27A-21A7-4C97-8E58-A46339A5E549}">
      <dsp:nvSpPr>
        <dsp:cNvPr id="0" name=""/>
        <dsp:cNvSpPr/>
      </dsp:nvSpPr>
      <dsp:spPr>
        <a:xfrm>
          <a:off x="0" y="20787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BDEE91-E5FF-43C9-A4AA-B72252BC66B6}">
      <dsp:nvSpPr>
        <dsp:cNvPr id="0" name=""/>
        <dsp:cNvSpPr/>
      </dsp:nvSpPr>
      <dsp:spPr>
        <a:xfrm>
          <a:off x="266962" y="18868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Android Things</a:t>
          </a:r>
          <a:endParaRPr lang="es-ES" sz="1300" kern="1200" dirty="0"/>
        </a:p>
      </dsp:txBody>
      <dsp:txXfrm>
        <a:off x="285696" y="1905618"/>
        <a:ext cx="3700001" cy="346292"/>
      </dsp:txXfrm>
    </dsp:sp>
    <dsp:sp modelId="{F4919B2A-8E5F-40D3-B08D-9E7550383198}">
      <dsp:nvSpPr>
        <dsp:cNvPr id="0" name=""/>
        <dsp:cNvSpPr/>
      </dsp:nvSpPr>
      <dsp:spPr>
        <a:xfrm>
          <a:off x="0" y="266844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8726379-BC09-41FA-A0E4-A1A24DABB2C9}">
      <dsp:nvSpPr>
        <dsp:cNvPr id="0" name=""/>
        <dsp:cNvSpPr/>
      </dsp:nvSpPr>
      <dsp:spPr>
        <a:xfrm>
          <a:off x="266962" y="247656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Weave</a:t>
          </a:r>
          <a:endParaRPr lang="es-ES" sz="1300" kern="1200" dirty="0"/>
        </a:p>
      </dsp:txBody>
      <dsp:txXfrm>
        <a:off x="285696" y="2495298"/>
        <a:ext cx="3700001" cy="346292"/>
      </dsp:txXfrm>
    </dsp:sp>
    <dsp:sp modelId="{B03172E4-BA67-4E19-8A01-506AE40FBBB1}">
      <dsp:nvSpPr>
        <dsp:cNvPr id="0" name=""/>
        <dsp:cNvSpPr/>
      </dsp:nvSpPr>
      <dsp:spPr>
        <a:xfrm>
          <a:off x="0" y="325812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A4C581-04E2-4153-926B-EB22E2AA99CB}">
      <dsp:nvSpPr>
        <dsp:cNvPr id="0" name=""/>
        <dsp:cNvSpPr/>
      </dsp:nvSpPr>
      <dsp:spPr>
        <a:xfrm>
          <a:off x="266962" y="306624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Google Cloud Platform</a:t>
          </a:r>
          <a:endParaRPr lang="es-ES" sz="1300" kern="1200" dirty="0"/>
        </a:p>
      </dsp:txBody>
      <dsp:txXfrm>
        <a:off x="285696" y="3084978"/>
        <a:ext cx="3700001" cy="346292"/>
      </dsp:txXfrm>
    </dsp:sp>
    <dsp:sp modelId="{476F321A-A674-44E5-9CDA-E09AAE4D55BA}">
      <dsp:nvSpPr>
        <dsp:cNvPr id="0" name=""/>
        <dsp:cNvSpPr/>
      </dsp:nvSpPr>
      <dsp:spPr>
        <a:xfrm>
          <a:off x="0" y="384780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B2AAB4-72B9-4D65-B096-32C15B2F6EAE}">
      <dsp:nvSpPr>
        <dsp:cNvPr id="0" name=""/>
        <dsp:cNvSpPr/>
      </dsp:nvSpPr>
      <dsp:spPr>
        <a:xfrm>
          <a:off x="266962" y="365592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Caso de Estudio</a:t>
          </a:r>
          <a:endParaRPr lang="es-ES" sz="1300" kern="1200" dirty="0"/>
        </a:p>
      </dsp:txBody>
      <dsp:txXfrm>
        <a:off x="285696" y="3674658"/>
        <a:ext cx="3700001" cy="346292"/>
      </dsp:txXfrm>
    </dsp:sp>
    <dsp:sp modelId="{BE22BAAA-FFF0-4FFC-8D75-99662A64ED5A}">
      <dsp:nvSpPr>
        <dsp:cNvPr id="0" name=""/>
        <dsp:cNvSpPr/>
      </dsp:nvSpPr>
      <dsp:spPr>
        <a:xfrm>
          <a:off x="0" y="443748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080FC7B-AD37-42E7-A1D9-2DC4F2C5F325}">
      <dsp:nvSpPr>
        <dsp:cNvPr id="0" name=""/>
        <dsp:cNvSpPr/>
      </dsp:nvSpPr>
      <dsp:spPr>
        <a:xfrm>
          <a:off x="266962" y="424560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Conclusiones</a:t>
          </a:r>
          <a:endParaRPr lang="es-ES" sz="1300" kern="1200" dirty="0"/>
        </a:p>
      </dsp:txBody>
      <dsp:txXfrm>
        <a:off x="285696" y="4264338"/>
        <a:ext cx="3700001" cy="346292"/>
      </dsp:txXfrm>
    </dsp:sp>
    <dsp:sp modelId="{83830EE5-406F-4692-8B70-6123D67EE85C}">
      <dsp:nvSpPr>
        <dsp:cNvPr id="0" name=""/>
        <dsp:cNvSpPr/>
      </dsp:nvSpPr>
      <dsp:spPr>
        <a:xfrm>
          <a:off x="0" y="5027164"/>
          <a:ext cx="533924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20000" dir="5400000" rotWithShape="0">
            <a:srgbClr val="000000">
              <a:alpha val="42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9BB8FDB-D302-4643-BF1A-2CFD827A9132}">
      <dsp:nvSpPr>
        <dsp:cNvPr id="0" name=""/>
        <dsp:cNvSpPr/>
      </dsp:nvSpPr>
      <dsp:spPr>
        <a:xfrm>
          <a:off x="266962" y="4835284"/>
          <a:ext cx="3737469" cy="383760"/>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1267" tIns="0" rIns="141267" bIns="0" numCol="1" spcCol="1270" anchor="ctr" anchorCtr="0">
          <a:noAutofit/>
        </a:bodyPr>
        <a:lstStyle/>
        <a:p>
          <a:pPr lvl="0" algn="l" defTabSz="577850">
            <a:lnSpc>
              <a:spcPct val="90000"/>
            </a:lnSpc>
            <a:spcBef>
              <a:spcPct val="0"/>
            </a:spcBef>
            <a:spcAft>
              <a:spcPct val="35000"/>
            </a:spcAft>
          </a:pPr>
          <a:r>
            <a:rPr lang="es-ES" sz="1300" kern="1200" dirty="0" smtClean="0"/>
            <a:t>Bibliografía</a:t>
          </a:r>
          <a:endParaRPr lang="es-ES" sz="1300" kern="1200" dirty="0"/>
        </a:p>
      </dsp:txBody>
      <dsp:txXfrm>
        <a:off x="285696" y="4854018"/>
        <a:ext cx="370000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E76724-B70D-48D8-8A37-F73BF06F41E8}" type="datetimeFigureOut">
              <a:rPr lang="es-ES" smtClean="0"/>
              <a:t>29/11/2017</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434414-5603-475F-BE38-80C8E4D6470E}" type="slidenum">
              <a:rPr lang="es-ES" smtClean="0"/>
              <a:t>‹Nº›</a:t>
            </a:fld>
            <a:endParaRPr lang="es-ES" dirty="0"/>
          </a:p>
        </p:txBody>
      </p:sp>
    </p:spTree>
    <p:extLst>
      <p:ext uri="{BB962C8B-B14F-4D97-AF65-F5344CB8AC3E}">
        <p14:creationId xmlns:p14="http://schemas.microsoft.com/office/powerpoint/2010/main" val="236023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1"/>
      </p:bgRef>
    </p:bg>
    <p:spTree>
      <p:nvGrpSpPr>
        <p:cNvPr id="1" name=""/>
        <p:cNvGrpSpPr/>
        <p:nvPr/>
      </p:nvGrpSpPr>
      <p:grpSpPr>
        <a:xfrm>
          <a:off x="0" y="0"/>
          <a:ext cx="0" cy="0"/>
          <a:chOff x="0" y="0"/>
          <a:chExt cx="0" cy="0"/>
        </a:xfrm>
      </p:grpSpPr>
      <p:sp>
        <p:nvSpPr>
          <p:cNvPr id="8" name="7 Título"/>
          <p:cNvSpPr>
            <a:spLocks noGrp="1"/>
          </p:cNvSpPr>
          <p:nvPr>
            <p:ph type="ctrTitle"/>
          </p:nvPr>
        </p:nvSpPr>
        <p:spPr>
          <a:xfrm>
            <a:off x="2286000" y="3124200"/>
            <a:ext cx="6172200" cy="1894362"/>
          </a:xfrm>
        </p:spPr>
        <p:txBody>
          <a:bodyPr/>
          <a:lstStyle>
            <a:lvl1pPr>
              <a:defRPr b="1"/>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bwMode="auto">
          <a:xfrm rot="5400000">
            <a:off x="7764621" y="1174097"/>
            <a:ext cx="2286000" cy="381000"/>
          </a:xfrm>
        </p:spPr>
        <p:txBody>
          <a:bodyPr/>
          <a:lstStyle/>
          <a:p>
            <a:pPr>
              <a:defRPr/>
            </a:pPr>
            <a:fld id="{DD16BF2A-BECE-4BAF-9A9D-DD3A1F66E150}" type="datetime1">
              <a:rPr lang="fr-FR" smtClean="0"/>
              <a:t>30/11/2017</a:t>
            </a:fld>
            <a:endParaRPr lang="fr-FR" dirty="0"/>
          </a:p>
        </p:txBody>
      </p:sp>
      <p:sp>
        <p:nvSpPr>
          <p:cNvPr id="17" name="16 Marcador de pie de página"/>
          <p:cNvSpPr>
            <a:spLocks noGrp="1"/>
          </p:cNvSpPr>
          <p:nvPr>
            <p:ph type="ftr" sz="quarter" idx="11"/>
          </p:nvPr>
        </p:nvSpPr>
        <p:spPr bwMode="auto">
          <a:xfrm rot="5400000">
            <a:off x="7077269" y="4181669"/>
            <a:ext cx="3657600" cy="384048"/>
          </a:xfrm>
        </p:spPr>
        <p:txBody>
          <a:bodyPr/>
          <a:lstStyle/>
          <a:p>
            <a:pPr>
              <a:defRPr/>
            </a:pPr>
            <a:r>
              <a:rPr lang="es-ES" dirty="0" smtClean="0"/>
              <a:t>Internet de las Cosas basados en Tecnologías de Google</a:t>
            </a:r>
            <a:endParaRPr lang="fr-FR" dirty="0"/>
          </a:p>
        </p:txBody>
      </p:sp>
      <p:sp>
        <p:nvSpPr>
          <p:cNvPr id="10" name="9 Rectángulo"/>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Rectángulo"/>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13 Rectángulo"/>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Rectángulo"/>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Conector recto"/>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17 Conector recto"/>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Conector recto"/>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15 Conector recto"/>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14 Conector recto"/>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Conector recto"/>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26 Rectángulo"/>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Elipse"/>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Elipse"/>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Elipse"/>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Elipse"/>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Elipse"/>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Marcador de número de diapositiva"/>
          <p:cNvSpPr>
            <a:spLocks noGrp="1"/>
          </p:cNvSpPr>
          <p:nvPr>
            <p:ph type="sldNum" sz="quarter" idx="12"/>
          </p:nvPr>
        </p:nvSpPr>
        <p:spPr bwMode="auto">
          <a:xfrm>
            <a:off x="1325544" y="4928702"/>
            <a:ext cx="609600" cy="517524"/>
          </a:xfrm>
        </p:spPr>
        <p:txBody>
          <a:bodyPr/>
          <a:lstStyle/>
          <a:p>
            <a:pPr>
              <a:defRPr/>
            </a:pPr>
            <a:fld id="{4B4D12E2-F851-417D-82E0-C1B5DA9E5850}" type="slidenum">
              <a:rPr lang="fr-FR" smtClean="0"/>
              <a:pPr>
                <a:defRPr/>
              </a:pPr>
              <a:t>‹Nº›</a:t>
            </a:fld>
            <a:endParaRPr lang="fr-FR"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fld id="{BE22C628-1960-4397-A184-4C565DB883B4}" type="datetime1">
              <a:rPr lang="fr-FR" smtClean="0"/>
              <a:t>30/11/2017</a:t>
            </a:fld>
            <a:endParaRPr lang="fr-FR" dirty="0"/>
          </a:p>
        </p:txBody>
      </p:sp>
      <p:sp>
        <p:nvSpPr>
          <p:cNvPr id="5" name="4 Marcador de pie de página"/>
          <p:cNvSpPr>
            <a:spLocks noGrp="1"/>
          </p:cNvSpPr>
          <p:nvPr>
            <p:ph type="ftr" sz="quarter" idx="11"/>
          </p:nvPr>
        </p:nvSpPr>
        <p:spPr/>
        <p:txBody>
          <a:bodyPr/>
          <a:lstStyle/>
          <a:p>
            <a:pPr>
              <a:defRPr/>
            </a:pPr>
            <a:r>
              <a:rPr lang="es-ES" dirty="0" smtClean="0"/>
              <a:t>Internet de las Cosas basados en Tecnologías de Google</a:t>
            </a:r>
            <a:endParaRPr lang="fr-FR" dirty="0"/>
          </a:p>
        </p:txBody>
      </p:sp>
      <p:sp>
        <p:nvSpPr>
          <p:cNvPr id="6" name="5 Marcador de número de diapositiva"/>
          <p:cNvSpPr>
            <a:spLocks noGrp="1"/>
          </p:cNvSpPr>
          <p:nvPr>
            <p:ph type="sldNum" sz="quarter" idx="12"/>
          </p:nvPr>
        </p:nvSpPr>
        <p:spPr/>
        <p:txBody>
          <a:bodyPr/>
          <a:lstStyle/>
          <a:p>
            <a:pPr>
              <a:defRPr/>
            </a:pPr>
            <a:fld id="{4B4D12E2-F851-417D-82E0-C1B5DA9E5850}" type="slidenum">
              <a:rPr lang="fr-FR" smtClean="0"/>
              <a:pPr>
                <a:defRPr/>
              </a:pPr>
              <a:t>‹Nº›</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0"/>
            <a:ext cx="1676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9"/>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fld id="{7FC2557D-4458-4428-ABBD-2509C749BA6D}" type="datetime1">
              <a:rPr lang="fr-FR" smtClean="0"/>
              <a:t>30/11/2017</a:t>
            </a:fld>
            <a:endParaRPr lang="fr-FR" dirty="0"/>
          </a:p>
        </p:txBody>
      </p:sp>
      <p:sp>
        <p:nvSpPr>
          <p:cNvPr id="5" name="4 Marcador de pie de página"/>
          <p:cNvSpPr>
            <a:spLocks noGrp="1"/>
          </p:cNvSpPr>
          <p:nvPr>
            <p:ph type="ftr" sz="quarter" idx="11"/>
          </p:nvPr>
        </p:nvSpPr>
        <p:spPr/>
        <p:txBody>
          <a:bodyPr/>
          <a:lstStyle/>
          <a:p>
            <a:pPr>
              <a:defRPr/>
            </a:pPr>
            <a:r>
              <a:rPr lang="es-ES" dirty="0" smtClean="0"/>
              <a:t>Internet de las Cosas basados en Tecnologías de Google</a:t>
            </a:r>
            <a:endParaRPr lang="fr-FR" dirty="0"/>
          </a:p>
        </p:txBody>
      </p:sp>
      <p:sp>
        <p:nvSpPr>
          <p:cNvPr id="6" name="5 Marcador de número de diapositiva"/>
          <p:cNvSpPr>
            <a:spLocks noGrp="1"/>
          </p:cNvSpPr>
          <p:nvPr>
            <p:ph type="sldNum" sz="quarter" idx="12"/>
          </p:nvPr>
        </p:nvSpPr>
        <p:spPr/>
        <p:txBody>
          <a:bodyPr/>
          <a:lstStyle/>
          <a:p>
            <a:pPr>
              <a:defRPr/>
            </a:pPr>
            <a:fld id="{4B4D12E2-F851-417D-82E0-C1B5DA9E5850}" type="slidenum">
              <a:rPr lang="fr-FR" smtClean="0"/>
              <a:pPr>
                <a:defRPr/>
              </a:pPr>
              <a:t>‹Nº›</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8" name="7 Marcador de contenido"/>
          <p:cNvSpPr>
            <a:spLocks noGrp="1"/>
          </p:cNvSpPr>
          <p:nvPr>
            <p:ph sz="quarter" idx="1"/>
          </p:nvPr>
        </p:nvSpPr>
        <p:spPr>
          <a:xfrm>
            <a:off x="457200" y="1600200"/>
            <a:ext cx="7467600" cy="487375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4"/>
          </p:nvPr>
        </p:nvSpPr>
        <p:spPr/>
        <p:txBody>
          <a:bodyPr rtlCol="0"/>
          <a:lstStyle/>
          <a:p>
            <a:pPr>
              <a:defRPr/>
            </a:pPr>
            <a:fld id="{9533D376-E288-402B-AD52-F2BEB68EFDCB}" type="datetime1">
              <a:rPr lang="fr-FR" smtClean="0"/>
              <a:t>30/11/2017</a:t>
            </a:fld>
            <a:endParaRPr lang="fr-FR" dirty="0"/>
          </a:p>
        </p:txBody>
      </p:sp>
      <p:sp>
        <p:nvSpPr>
          <p:cNvPr id="9" name="8 Marcador de número de diapositiva"/>
          <p:cNvSpPr>
            <a:spLocks noGrp="1"/>
          </p:cNvSpPr>
          <p:nvPr>
            <p:ph type="sldNum" sz="quarter" idx="15"/>
          </p:nvPr>
        </p:nvSpPr>
        <p:spPr/>
        <p:txBody>
          <a:bodyPr rtlCol="0"/>
          <a:lstStyle/>
          <a:p>
            <a:pPr>
              <a:defRPr/>
            </a:pPr>
            <a:fld id="{4B4D12E2-F851-417D-82E0-C1B5DA9E5850}" type="slidenum">
              <a:rPr lang="fr-FR" smtClean="0"/>
              <a:pPr>
                <a:defRPr/>
              </a:pPr>
              <a:t>‹Nº›</a:t>
            </a:fld>
            <a:endParaRPr lang="fr-FR" dirty="0"/>
          </a:p>
        </p:txBody>
      </p:sp>
      <p:sp>
        <p:nvSpPr>
          <p:cNvPr id="10" name="9 Marcador de pie de página"/>
          <p:cNvSpPr>
            <a:spLocks noGrp="1"/>
          </p:cNvSpPr>
          <p:nvPr>
            <p:ph type="ftr" sz="quarter" idx="16"/>
          </p:nvPr>
        </p:nvSpPr>
        <p:spPr/>
        <p:txBody>
          <a:bodyPr rtlCol="0"/>
          <a:lstStyle/>
          <a:p>
            <a:pPr>
              <a:defRPr/>
            </a:pPr>
            <a:r>
              <a:rPr lang="es-ES" dirty="0" smtClean="0"/>
              <a:t>Internet de las Cosas basados en Tecnologías de Google</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286000" y="2895600"/>
            <a:ext cx="6172200" cy="2053590"/>
          </a:xfrm>
        </p:spPr>
        <p:txBody>
          <a:bodyPr/>
          <a:lstStyle>
            <a:lvl1pPr algn="l">
              <a:buNone/>
              <a:defRPr sz="3000" b="1" cap="small"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bwMode="auto">
          <a:xfrm rot="5400000">
            <a:off x="7763256" y="1170432"/>
            <a:ext cx="2286000" cy="381000"/>
          </a:xfrm>
        </p:spPr>
        <p:txBody>
          <a:bodyPr/>
          <a:lstStyle/>
          <a:p>
            <a:pPr>
              <a:defRPr/>
            </a:pPr>
            <a:fld id="{F0443A38-6CD7-47F4-A8CE-D9B59EBF4889}" type="datetime1">
              <a:rPr lang="fr-FR" smtClean="0"/>
              <a:t>30/11/2017</a:t>
            </a:fld>
            <a:endParaRPr lang="fr-FR" dirty="0"/>
          </a:p>
        </p:txBody>
      </p:sp>
      <p:sp>
        <p:nvSpPr>
          <p:cNvPr id="5" name="4 Marcador de pie de página"/>
          <p:cNvSpPr>
            <a:spLocks noGrp="1"/>
          </p:cNvSpPr>
          <p:nvPr>
            <p:ph type="ftr" sz="quarter" idx="11"/>
          </p:nvPr>
        </p:nvSpPr>
        <p:spPr bwMode="auto">
          <a:xfrm rot="5400000">
            <a:off x="7077456" y="4178808"/>
            <a:ext cx="3657600" cy="384048"/>
          </a:xfrm>
        </p:spPr>
        <p:txBody>
          <a:bodyPr/>
          <a:lstStyle/>
          <a:p>
            <a:pPr>
              <a:defRPr/>
            </a:pPr>
            <a:r>
              <a:rPr lang="es-ES" dirty="0" smtClean="0"/>
              <a:t>Internet de las Cosas basados en Tecnologías de Google</a:t>
            </a:r>
            <a:endParaRPr lang="fr-FR" dirty="0"/>
          </a:p>
        </p:txBody>
      </p:sp>
      <p:sp>
        <p:nvSpPr>
          <p:cNvPr id="9" name="8 Rectángulo"/>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9 Rectángulo"/>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Rectángulo"/>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Rectángulo"/>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Conector recto"/>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13 Conector recto"/>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14 Conector recto"/>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15 Conector recto"/>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Conector recto"/>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17 Rectángulo"/>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Elipse"/>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Elipse"/>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Elipse"/>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Elipse"/>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Elipse"/>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Conector recto"/>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5 Marcador de número de diapositiva"/>
          <p:cNvSpPr>
            <a:spLocks noGrp="1"/>
          </p:cNvSpPr>
          <p:nvPr>
            <p:ph type="sldNum" sz="quarter" idx="12"/>
          </p:nvPr>
        </p:nvSpPr>
        <p:spPr bwMode="auto">
          <a:xfrm>
            <a:off x="1340616" y="4928702"/>
            <a:ext cx="609600" cy="517524"/>
          </a:xfrm>
        </p:spPr>
        <p:txBody>
          <a:bodyPr/>
          <a:lstStyle/>
          <a:p>
            <a:pPr>
              <a:defRPr/>
            </a:pPr>
            <a:fld id="{4B4D12E2-F851-417D-82E0-C1B5DA9E5850}" type="slidenum">
              <a:rPr lang="fr-FR" smtClean="0"/>
              <a:pPr>
                <a:defRPr/>
              </a:pPr>
              <a:t>‹Nº›</a:t>
            </a:fld>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p:txBody>
          <a:bodyPr/>
          <a:lstStyle/>
          <a:p>
            <a:pPr>
              <a:defRPr/>
            </a:pPr>
            <a:fld id="{484B99F1-2C80-41D4-BB39-CEA363467F25}" type="datetime1">
              <a:rPr lang="fr-FR" smtClean="0"/>
              <a:t>30/11/2017</a:t>
            </a:fld>
            <a:endParaRPr lang="fr-FR" dirty="0"/>
          </a:p>
        </p:txBody>
      </p:sp>
      <p:sp>
        <p:nvSpPr>
          <p:cNvPr id="6" name="5 Marcador de pie de página"/>
          <p:cNvSpPr>
            <a:spLocks noGrp="1"/>
          </p:cNvSpPr>
          <p:nvPr>
            <p:ph type="ftr" sz="quarter" idx="11"/>
          </p:nvPr>
        </p:nvSpPr>
        <p:spPr/>
        <p:txBody>
          <a:bodyPr/>
          <a:lstStyle/>
          <a:p>
            <a:pPr>
              <a:defRPr/>
            </a:pPr>
            <a:r>
              <a:rPr lang="es-ES" dirty="0" smtClean="0"/>
              <a:t>Internet de las Cosas basados en Tecnologías de Google</a:t>
            </a:r>
            <a:endParaRPr lang="fr-FR" dirty="0"/>
          </a:p>
        </p:txBody>
      </p:sp>
      <p:sp>
        <p:nvSpPr>
          <p:cNvPr id="7" name="6 Marcador de número de diapositiva"/>
          <p:cNvSpPr>
            <a:spLocks noGrp="1"/>
          </p:cNvSpPr>
          <p:nvPr>
            <p:ph type="sldNum" sz="quarter" idx="12"/>
          </p:nvPr>
        </p:nvSpPr>
        <p:spPr/>
        <p:txBody>
          <a:bodyPr/>
          <a:lstStyle/>
          <a:p>
            <a:pPr>
              <a:defRPr/>
            </a:pPr>
            <a:fld id="{4B4D12E2-F851-417D-82E0-C1B5DA9E5850}" type="slidenum">
              <a:rPr lang="fr-FR" smtClean="0"/>
              <a:pPr>
                <a:defRPr/>
              </a:pPr>
              <a:t>‹Nº›</a:t>
            </a:fld>
            <a:endParaRPr lang="fr-FR" dirty="0"/>
          </a:p>
        </p:txBody>
      </p:sp>
      <p:sp>
        <p:nvSpPr>
          <p:cNvPr id="9" name="8 Marcador de contenido"/>
          <p:cNvSpPr>
            <a:spLocks noGrp="1"/>
          </p:cNvSpPr>
          <p:nvPr>
            <p:ph sz="quarter" idx="1"/>
          </p:nvPr>
        </p:nvSpPr>
        <p:spPr>
          <a:xfrm>
            <a:off x="457200" y="1600200"/>
            <a:ext cx="36576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10 Marcador de contenido"/>
          <p:cNvSpPr>
            <a:spLocks noGrp="1"/>
          </p:cNvSpPr>
          <p:nvPr>
            <p:ph sz="quarter" idx="2"/>
          </p:nvPr>
        </p:nvSpPr>
        <p:spPr>
          <a:xfrm>
            <a:off x="4270248" y="1600200"/>
            <a:ext cx="36576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7543800" cy="1143000"/>
          </a:xfrm>
        </p:spPr>
        <p:txBody>
          <a:bodyPr anchor="b"/>
          <a:lstStyle>
            <a:lvl1pPr>
              <a:defRPr/>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pPr>
              <a:defRPr/>
            </a:pPr>
            <a:fld id="{8B8748A7-D45C-4559-9373-4586E457663D}" type="datetime1">
              <a:rPr lang="fr-FR" smtClean="0"/>
              <a:t>30/11/2017</a:t>
            </a:fld>
            <a:endParaRPr lang="fr-FR" dirty="0"/>
          </a:p>
        </p:txBody>
      </p:sp>
      <p:sp>
        <p:nvSpPr>
          <p:cNvPr id="8" name="7 Marcador de pie de página"/>
          <p:cNvSpPr>
            <a:spLocks noGrp="1"/>
          </p:cNvSpPr>
          <p:nvPr>
            <p:ph type="ftr" sz="quarter" idx="11"/>
          </p:nvPr>
        </p:nvSpPr>
        <p:spPr/>
        <p:txBody>
          <a:bodyPr/>
          <a:lstStyle/>
          <a:p>
            <a:pPr>
              <a:defRPr/>
            </a:pPr>
            <a:r>
              <a:rPr lang="es-ES" dirty="0" smtClean="0"/>
              <a:t>Internet de las Cosas basados en Tecnologías de Google</a:t>
            </a:r>
            <a:endParaRPr lang="fr-FR" dirty="0"/>
          </a:p>
        </p:txBody>
      </p:sp>
      <p:sp>
        <p:nvSpPr>
          <p:cNvPr id="9" name="8 Marcador de número de diapositiva"/>
          <p:cNvSpPr>
            <a:spLocks noGrp="1"/>
          </p:cNvSpPr>
          <p:nvPr>
            <p:ph type="sldNum" sz="quarter" idx="12"/>
          </p:nvPr>
        </p:nvSpPr>
        <p:spPr/>
        <p:txBody>
          <a:bodyPr/>
          <a:lstStyle/>
          <a:p>
            <a:pPr>
              <a:defRPr/>
            </a:pPr>
            <a:fld id="{4B4D12E2-F851-417D-82E0-C1B5DA9E5850}" type="slidenum">
              <a:rPr lang="fr-FR" smtClean="0"/>
              <a:pPr>
                <a:defRPr/>
              </a:pPr>
              <a:t>‹Nº›</a:t>
            </a:fld>
            <a:endParaRPr lang="fr-FR" dirty="0"/>
          </a:p>
        </p:txBody>
      </p:sp>
      <p:sp>
        <p:nvSpPr>
          <p:cNvPr id="11" name="10 Marcador de contenido"/>
          <p:cNvSpPr>
            <a:spLocks noGrp="1"/>
          </p:cNvSpPr>
          <p:nvPr>
            <p:ph sz="quarter" idx="2"/>
          </p:nvPr>
        </p:nvSpPr>
        <p:spPr>
          <a:xfrm>
            <a:off x="457200" y="2362200"/>
            <a:ext cx="3657600" cy="3886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quarter" idx="4"/>
          </p:nvPr>
        </p:nvSpPr>
        <p:spPr>
          <a:xfrm>
            <a:off x="4371975" y="2362200"/>
            <a:ext cx="3657600" cy="3886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2" name="11 Marcador de texto"/>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
        <p:nvSpPr>
          <p:cNvPr id="14" name="13 Marcador de texto"/>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6" name="5 Marcador de fecha"/>
          <p:cNvSpPr>
            <a:spLocks noGrp="1"/>
          </p:cNvSpPr>
          <p:nvPr>
            <p:ph type="dt" sz="half" idx="10"/>
          </p:nvPr>
        </p:nvSpPr>
        <p:spPr/>
        <p:txBody>
          <a:bodyPr rtlCol="0"/>
          <a:lstStyle/>
          <a:p>
            <a:pPr>
              <a:defRPr/>
            </a:pPr>
            <a:fld id="{CD3D84D4-5275-473B-9390-3CFA3BA30FE8}" type="datetime1">
              <a:rPr lang="fr-FR" smtClean="0"/>
              <a:t>30/11/2017</a:t>
            </a:fld>
            <a:endParaRPr lang="fr-FR" dirty="0"/>
          </a:p>
        </p:txBody>
      </p:sp>
      <p:sp>
        <p:nvSpPr>
          <p:cNvPr id="7" name="6 Marcador de número de diapositiva"/>
          <p:cNvSpPr>
            <a:spLocks noGrp="1"/>
          </p:cNvSpPr>
          <p:nvPr>
            <p:ph type="sldNum" sz="quarter" idx="11"/>
          </p:nvPr>
        </p:nvSpPr>
        <p:spPr/>
        <p:txBody>
          <a:bodyPr rtlCol="0"/>
          <a:lstStyle/>
          <a:p>
            <a:pPr>
              <a:defRPr/>
            </a:pPr>
            <a:fld id="{4B4D12E2-F851-417D-82E0-C1B5DA9E5850}" type="slidenum">
              <a:rPr lang="fr-FR" smtClean="0"/>
              <a:pPr>
                <a:defRPr/>
              </a:pPr>
              <a:t>‹Nº›</a:t>
            </a:fld>
            <a:endParaRPr lang="fr-FR" dirty="0"/>
          </a:p>
        </p:txBody>
      </p:sp>
      <p:sp>
        <p:nvSpPr>
          <p:cNvPr id="8" name="7 Marcador de pie de página"/>
          <p:cNvSpPr>
            <a:spLocks noGrp="1"/>
          </p:cNvSpPr>
          <p:nvPr>
            <p:ph type="ftr" sz="quarter" idx="12"/>
          </p:nvPr>
        </p:nvSpPr>
        <p:spPr/>
        <p:txBody>
          <a:bodyPr rtlCol="0"/>
          <a:lstStyle/>
          <a:p>
            <a:pPr>
              <a:defRPr/>
            </a:pPr>
            <a:r>
              <a:rPr lang="es-ES" dirty="0" smtClean="0"/>
              <a:t>Internet de las Cosas basados en Tecnologías de Google</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a:defRPr/>
            </a:pPr>
            <a:fld id="{3A0AFF19-E3F4-4001-BC41-D47ABE788485}" type="datetime1">
              <a:rPr lang="fr-FR" smtClean="0"/>
              <a:t>30/11/2017</a:t>
            </a:fld>
            <a:endParaRPr lang="fr-FR" dirty="0"/>
          </a:p>
        </p:txBody>
      </p:sp>
      <p:sp>
        <p:nvSpPr>
          <p:cNvPr id="3" name="2 Marcador de pie de página"/>
          <p:cNvSpPr>
            <a:spLocks noGrp="1"/>
          </p:cNvSpPr>
          <p:nvPr>
            <p:ph type="ftr" sz="quarter" idx="11"/>
          </p:nvPr>
        </p:nvSpPr>
        <p:spPr/>
        <p:txBody>
          <a:bodyPr/>
          <a:lstStyle/>
          <a:p>
            <a:pPr>
              <a:defRPr/>
            </a:pPr>
            <a:r>
              <a:rPr lang="es-ES" dirty="0" smtClean="0"/>
              <a:t>Internet de las Cosas basados en Tecnologías de Google</a:t>
            </a:r>
            <a:endParaRPr lang="fr-FR" dirty="0"/>
          </a:p>
        </p:txBody>
      </p:sp>
      <p:sp>
        <p:nvSpPr>
          <p:cNvPr id="4" name="3 Marcador de número de diapositiva"/>
          <p:cNvSpPr>
            <a:spLocks noGrp="1"/>
          </p:cNvSpPr>
          <p:nvPr>
            <p:ph type="sldNum" sz="quarter" idx="12"/>
          </p:nvPr>
        </p:nvSpPr>
        <p:spPr/>
        <p:txBody>
          <a:bodyPr/>
          <a:lstStyle/>
          <a:p>
            <a:pPr>
              <a:defRPr/>
            </a:pPr>
            <a:fld id="{4B4D12E2-F851-417D-82E0-C1B5DA9E5850}" type="slidenum">
              <a:rPr lang="fr-FR" smtClean="0"/>
              <a:pPr>
                <a:defRPr/>
              </a:pPr>
              <a:t>‹Nº›</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1"/>
      </p:bgRef>
    </p:bg>
    <p:spTree>
      <p:nvGrpSpPr>
        <p:cNvPr id="1" name=""/>
        <p:cNvGrpSpPr/>
        <p:nvPr/>
      </p:nvGrpSpPr>
      <p:grpSpPr>
        <a:xfrm>
          <a:off x="0" y="0"/>
          <a:ext cx="0" cy="0"/>
          <a:chOff x="0" y="0"/>
          <a:chExt cx="0" cy="0"/>
        </a:xfrm>
      </p:grpSpPr>
      <p:sp>
        <p:nvSpPr>
          <p:cNvPr id="10" name="9 Conector recto"/>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Título"/>
          <p:cNvSpPr>
            <a:spLocks noGrp="1"/>
          </p:cNvSpPr>
          <p:nvPr>
            <p:ph type="title"/>
          </p:nvPr>
        </p:nvSpPr>
        <p:spPr>
          <a:xfrm rot="5400000">
            <a:off x="3371851" y="3200400"/>
            <a:ext cx="6309360" cy="457200"/>
          </a:xfrm>
        </p:spPr>
        <p:txBody>
          <a:bodyPr anchor="b"/>
          <a:lstStyle>
            <a:lvl1pPr algn="l">
              <a:buNone/>
              <a:defRPr sz="2000" b="1" cap="small"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8" name="7 Conector recto"/>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Conector recto"/>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Conector recto"/>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11 Rectángulo"/>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13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Marcador de contenido"/>
          <p:cNvSpPr>
            <a:spLocks noGrp="1"/>
          </p:cNvSpPr>
          <p:nvPr>
            <p:ph sz="quarter" idx="1"/>
          </p:nvPr>
        </p:nvSpPr>
        <p:spPr>
          <a:xfrm>
            <a:off x="304800" y="274320"/>
            <a:ext cx="5638800" cy="6327648"/>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1" name="20 Marcador de fecha"/>
          <p:cNvSpPr>
            <a:spLocks noGrp="1"/>
          </p:cNvSpPr>
          <p:nvPr>
            <p:ph type="dt" sz="half" idx="14"/>
          </p:nvPr>
        </p:nvSpPr>
        <p:spPr/>
        <p:txBody>
          <a:bodyPr rtlCol="0"/>
          <a:lstStyle/>
          <a:p>
            <a:pPr>
              <a:defRPr/>
            </a:pPr>
            <a:fld id="{E2A22EA3-A797-4175-A14C-E76E8047BC25}" type="datetime1">
              <a:rPr lang="fr-FR" smtClean="0"/>
              <a:t>30/11/2017</a:t>
            </a:fld>
            <a:endParaRPr lang="fr-FR" dirty="0"/>
          </a:p>
        </p:txBody>
      </p:sp>
      <p:sp>
        <p:nvSpPr>
          <p:cNvPr id="22" name="21 Marcador de número de diapositiva"/>
          <p:cNvSpPr>
            <a:spLocks noGrp="1"/>
          </p:cNvSpPr>
          <p:nvPr>
            <p:ph type="sldNum" sz="quarter" idx="15"/>
          </p:nvPr>
        </p:nvSpPr>
        <p:spPr/>
        <p:txBody>
          <a:bodyPr rtlCol="0"/>
          <a:lstStyle/>
          <a:p>
            <a:pPr>
              <a:defRPr/>
            </a:pPr>
            <a:fld id="{4B4D12E2-F851-417D-82E0-C1B5DA9E5850}" type="slidenum">
              <a:rPr lang="fr-FR" smtClean="0"/>
              <a:pPr>
                <a:defRPr/>
              </a:pPr>
              <a:t>‹Nº›</a:t>
            </a:fld>
            <a:endParaRPr lang="fr-FR" dirty="0"/>
          </a:p>
        </p:txBody>
      </p:sp>
      <p:sp>
        <p:nvSpPr>
          <p:cNvPr id="23" name="22 Marcador de pie de página"/>
          <p:cNvSpPr>
            <a:spLocks noGrp="1"/>
          </p:cNvSpPr>
          <p:nvPr>
            <p:ph type="ftr" sz="quarter" idx="16"/>
          </p:nvPr>
        </p:nvSpPr>
        <p:spPr/>
        <p:txBody>
          <a:bodyPr rtlCol="0"/>
          <a:lstStyle/>
          <a:p>
            <a:pPr>
              <a:defRPr/>
            </a:pPr>
            <a:r>
              <a:rPr lang="es-ES" dirty="0" smtClean="0"/>
              <a:t>Internet de las Cosas basados en Tecnologías de Google</a:t>
            </a:r>
            <a:endParaRPr lang="fr-FR"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Conector recto"/>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12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rot="5400000">
            <a:off x="3350133" y="3200400"/>
            <a:ext cx="6309360" cy="457200"/>
          </a:xfrm>
        </p:spPr>
        <p:txBody>
          <a:bodyPr anchor="b"/>
          <a:lstStyle>
            <a:lvl1pPr algn="l">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s-ES" dirty="0" smtClean="0"/>
              <a:t>Haga clic en el icono para agregar una imagen</a:t>
            </a:r>
            <a:endParaRPr kumimoji="0" lang="en-US" dirty="0"/>
          </a:p>
        </p:txBody>
      </p:sp>
      <p:sp>
        <p:nvSpPr>
          <p:cNvPr id="4" name="3 Marcador de texto"/>
          <p:cNvSpPr>
            <a:spLocks noGrp="1"/>
          </p:cNvSpPr>
          <p:nvPr>
            <p:ph type="body" sz="half" idx="2"/>
          </p:nvPr>
        </p:nvSpPr>
        <p:spPr>
          <a:xfrm>
            <a:off x="6765799"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10" name="9 Conector recto"/>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Rectángulo"/>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18 Conector recto"/>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Conector recto"/>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Marcador de fecha"/>
          <p:cNvSpPr>
            <a:spLocks noGrp="1"/>
          </p:cNvSpPr>
          <p:nvPr>
            <p:ph type="dt" sz="half" idx="10"/>
          </p:nvPr>
        </p:nvSpPr>
        <p:spPr/>
        <p:txBody>
          <a:bodyPr rtlCol="0"/>
          <a:lstStyle/>
          <a:p>
            <a:pPr>
              <a:defRPr/>
            </a:pPr>
            <a:fld id="{BB46584F-FE8B-4A19-BB2F-A6075A345CD3}" type="datetime1">
              <a:rPr lang="fr-FR" smtClean="0"/>
              <a:t>30/11/2017</a:t>
            </a:fld>
            <a:endParaRPr lang="fr-FR" dirty="0"/>
          </a:p>
        </p:txBody>
      </p:sp>
      <p:sp>
        <p:nvSpPr>
          <p:cNvPr id="18" name="17 Marcador de número de diapositiva"/>
          <p:cNvSpPr>
            <a:spLocks noGrp="1"/>
          </p:cNvSpPr>
          <p:nvPr>
            <p:ph type="sldNum" sz="quarter" idx="11"/>
          </p:nvPr>
        </p:nvSpPr>
        <p:spPr/>
        <p:txBody>
          <a:bodyPr rtlCol="0"/>
          <a:lstStyle/>
          <a:p>
            <a:pPr>
              <a:defRPr/>
            </a:pPr>
            <a:fld id="{4B4D12E2-F851-417D-82E0-C1B5DA9E5850}" type="slidenum">
              <a:rPr lang="fr-FR" smtClean="0"/>
              <a:pPr>
                <a:defRPr/>
              </a:pPr>
              <a:t>‹Nº›</a:t>
            </a:fld>
            <a:endParaRPr lang="fr-FR" dirty="0"/>
          </a:p>
        </p:txBody>
      </p:sp>
      <p:sp>
        <p:nvSpPr>
          <p:cNvPr id="21" name="20 Marcador de pie de página"/>
          <p:cNvSpPr>
            <a:spLocks noGrp="1"/>
          </p:cNvSpPr>
          <p:nvPr>
            <p:ph type="ftr" sz="quarter" idx="12"/>
          </p:nvPr>
        </p:nvSpPr>
        <p:spPr/>
        <p:txBody>
          <a:bodyPr rtlCol="0"/>
          <a:lstStyle/>
          <a:p>
            <a:pPr>
              <a:defRPr/>
            </a:pPr>
            <a:r>
              <a:rPr lang="es-ES" dirty="0" smtClean="0"/>
              <a:t>Internet de las Cosas basados en Tecnologías de Google</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Conector recto"/>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Marcador de título"/>
          <p:cNvSpPr>
            <a:spLocks noGrp="1"/>
          </p:cNvSpPr>
          <p:nvPr>
            <p:ph type="title"/>
          </p:nvPr>
        </p:nvSpPr>
        <p:spPr>
          <a:xfrm>
            <a:off x="457200" y="274638"/>
            <a:ext cx="7467600" cy="1143000"/>
          </a:xfrm>
          <a:prstGeom prst="rect">
            <a:avLst/>
          </a:prstGeom>
        </p:spPr>
        <p:txBody>
          <a:bodyPr vert="horz" anchor="b">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F08F46AB-F4DB-457F-A7C3-88D1B590FF41}" type="datetime1">
              <a:rPr lang="fr-FR" smtClean="0"/>
              <a:t>30/11/2017</a:t>
            </a:fld>
            <a:endParaRPr lang="fr-FR" dirty="0"/>
          </a:p>
        </p:txBody>
      </p:sp>
      <p:sp>
        <p:nvSpPr>
          <p:cNvPr id="3" name="2 Marcador de pie de página"/>
          <p:cNvSpPr>
            <a:spLocks noGrp="1"/>
          </p:cNvSpPr>
          <p:nvPr>
            <p:ph type="ftr" sz="quarter" idx="3"/>
          </p:nvPr>
        </p:nvSpPr>
        <p:spPr>
          <a:xfrm rot="5400000">
            <a:off x="6990187"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r>
              <a:rPr lang="es-ES" dirty="0" smtClean="0"/>
              <a:t>Internet de las Cosas basados en Tecnologías de Google</a:t>
            </a:r>
            <a:endParaRPr lang="fr-FR" dirty="0"/>
          </a:p>
        </p:txBody>
      </p:sp>
      <p:sp>
        <p:nvSpPr>
          <p:cNvPr id="7" name="6 Conector recto"/>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Conector recto"/>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9 Rectángulo"/>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11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Marcador de número de diapositiva"/>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4B4D12E2-F851-417D-82E0-C1B5DA9E5850}" type="slidenum">
              <a:rPr lang="fr-FR" smtClean="0"/>
              <a:pPr>
                <a:defRPr/>
              </a:pPr>
              <a:t>‹Nº›</a:t>
            </a:fld>
            <a:endParaRPr lang="fr-FR"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2" name="Marcador de pie de página 11"/>
          <p:cNvSpPr>
            <a:spLocks noGrp="1"/>
          </p:cNvSpPr>
          <p:nvPr>
            <p:ph type="ftr" sz="quarter" idx="16"/>
          </p:nvPr>
        </p:nvSpPr>
        <p:spPr>
          <a:xfrm>
            <a:off x="0" y="6588000"/>
            <a:ext cx="9144000" cy="278454"/>
          </a:xfrm>
          <a:solidFill>
            <a:srgbClr val="0070C0"/>
          </a:solidFill>
        </p:spPr>
        <p:txBody>
          <a:bodyPr/>
          <a:lstStyle/>
          <a:p>
            <a:pPr>
              <a:defRPr/>
            </a:pPr>
            <a:r>
              <a:rPr lang="es-ES" dirty="0" smtClean="0">
                <a:solidFill>
                  <a:schemeClr val="bg1"/>
                </a:solidFill>
              </a:rPr>
              <a:t>Internet de las Cosas basados en Tecnologías de Google</a:t>
            </a:r>
            <a:endParaRPr lang="fr-FR" dirty="0">
              <a:solidFill>
                <a:schemeClr val="bg1"/>
              </a:solidFill>
            </a:endParaRPr>
          </a:p>
        </p:txBody>
      </p:sp>
      <p:sp>
        <p:nvSpPr>
          <p:cNvPr id="13" name="Marcador de número de diapositiva 12"/>
          <p:cNvSpPr>
            <a:spLocks noGrp="1"/>
          </p:cNvSpPr>
          <p:nvPr>
            <p:ph type="sldNum" sz="quarter" idx="15"/>
          </p:nvPr>
        </p:nvSpPr>
        <p:spPr>
          <a:xfrm>
            <a:off x="8129016" y="5714385"/>
            <a:ext cx="609600" cy="521208"/>
          </a:xfrm>
        </p:spPr>
        <p:txBody>
          <a:bodyPr/>
          <a:lstStyle/>
          <a:p>
            <a:pPr>
              <a:defRPr/>
            </a:pPr>
            <a:fld id="{4B4D12E2-F851-417D-82E0-C1B5DA9E5850}" type="slidenum">
              <a:rPr lang="fr-FR" smtClean="0"/>
              <a:pPr>
                <a:defRPr/>
              </a:pPr>
              <a:t>1</a:t>
            </a:fld>
            <a:endParaRPr lang="fr-FR" dirty="0"/>
          </a:p>
        </p:txBody>
      </p:sp>
      <p:sp>
        <p:nvSpPr>
          <p:cNvPr id="2" name="CuadroTexto 1"/>
          <p:cNvSpPr txBox="1"/>
          <p:nvPr/>
        </p:nvSpPr>
        <p:spPr>
          <a:xfrm>
            <a:off x="179512" y="4654877"/>
            <a:ext cx="8712968" cy="646331"/>
          </a:xfrm>
          <a:prstGeom prst="rect">
            <a:avLst/>
          </a:prstGeom>
          <a:noFill/>
        </p:spPr>
        <p:txBody>
          <a:bodyPr wrap="square" rtlCol="0">
            <a:spAutoFit/>
          </a:bodyPr>
          <a:lstStyle/>
          <a:p>
            <a:pPr algn="ctr"/>
            <a:r>
              <a:rPr lang="es-ES" b="1" dirty="0" smtClean="0"/>
              <a:t>Autor</a:t>
            </a:r>
          </a:p>
          <a:p>
            <a:pPr algn="ctr"/>
            <a:r>
              <a:rPr lang="es-ES" dirty="0" smtClean="0"/>
              <a:t>Victor Cruz Gomez</a:t>
            </a:r>
            <a:endParaRPr lang="en-US" dirty="0"/>
          </a:p>
        </p:txBody>
      </p:sp>
      <p:sp>
        <p:nvSpPr>
          <p:cNvPr id="8" name="CuadroTexto 7"/>
          <p:cNvSpPr txBox="1"/>
          <p:nvPr/>
        </p:nvSpPr>
        <p:spPr>
          <a:xfrm>
            <a:off x="323528" y="5230941"/>
            <a:ext cx="8568952" cy="646331"/>
          </a:xfrm>
          <a:prstGeom prst="rect">
            <a:avLst/>
          </a:prstGeom>
          <a:noFill/>
        </p:spPr>
        <p:txBody>
          <a:bodyPr wrap="square" rtlCol="0">
            <a:spAutoFit/>
          </a:bodyPr>
          <a:lstStyle/>
          <a:p>
            <a:pPr algn="ctr"/>
            <a:r>
              <a:rPr lang="es-ES" b="1" dirty="0" smtClean="0"/>
              <a:t>Directores</a:t>
            </a:r>
          </a:p>
          <a:p>
            <a:pPr algn="ctr"/>
            <a:r>
              <a:rPr lang="es-ES" dirty="0" smtClean="0"/>
              <a:t>Prof. Dr. Juan Antonio Holgado Terriza</a:t>
            </a:r>
            <a:endParaRPr lang="en-US" dirty="0"/>
          </a:p>
        </p:txBody>
      </p:sp>
      <p:sp>
        <p:nvSpPr>
          <p:cNvPr id="11" name="CuadroTexto 10"/>
          <p:cNvSpPr txBox="1"/>
          <p:nvPr/>
        </p:nvSpPr>
        <p:spPr>
          <a:xfrm>
            <a:off x="2771800" y="6156012"/>
            <a:ext cx="3672408" cy="369332"/>
          </a:xfrm>
          <a:prstGeom prst="rect">
            <a:avLst/>
          </a:prstGeom>
          <a:noFill/>
        </p:spPr>
        <p:txBody>
          <a:bodyPr wrap="square" rtlCol="0">
            <a:spAutoFit/>
          </a:bodyPr>
          <a:lstStyle/>
          <a:p>
            <a:pPr algn="ctr"/>
            <a:r>
              <a:rPr lang="es-ES" dirty="0" smtClean="0"/>
              <a:t>Diciembre del 2017</a:t>
            </a:r>
            <a:endParaRPr lang="en-US" dirty="0"/>
          </a:p>
        </p:txBody>
      </p:sp>
      <p:sp>
        <p:nvSpPr>
          <p:cNvPr id="14" name="Marcador de pie de página 11"/>
          <p:cNvSpPr txBox="1">
            <a:spLocks/>
          </p:cNvSpPr>
          <p:nvPr/>
        </p:nvSpPr>
        <p:spPr>
          <a:xfrm>
            <a:off x="0" y="0"/>
            <a:ext cx="9144000" cy="401484"/>
          </a:xfrm>
          <a:prstGeom prst="rect">
            <a:avLst/>
          </a:prstGeom>
          <a:solidFill>
            <a:srgbClr val="0070C0"/>
          </a:solidFill>
        </p:spPr>
        <p:txBody>
          <a:bodyPr vert="horz" rtlCol="0" anchor="ctr" anchorCtr="0"/>
          <a:lstStyle>
            <a:defPPr>
              <a:defRPr lang="fr-FR"/>
            </a:defPPr>
            <a:lvl1pPr algn="l" rtl="0" eaLnBrk="1" fontAlgn="base" latinLnBrk="0" hangingPunct="1">
              <a:spcBef>
                <a:spcPct val="0"/>
              </a:spcBef>
              <a:spcAft>
                <a:spcPct val="0"/>
              </a:spcAft>
              <a:defRPr kumimoji="0" sz="1200" kern="1200">
                <a:solidFill>
                  <a:schemeClr val="tx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fr-FR" dirty="0">
              <a:solidFill>
                <a:schemeClr val="bg1"/>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42543"/>
            <a:ext cx="4573047" cy="1646297"/>
          </a:xfrm>
          <a:prstGeom prst="rect">
            <a:avLst/>
          </a:prstGeom>
        </p:spPr>
      </p:pic>
      <p:sp>
        <p:nvSpPr>
          <p:cNvPr id="4" name="Título 3"/>
          <p:cNvSpPr>
            <a:spLocks noGrp="1"/>
          </p:cNvSpPr>
          <p:nvPr>
            <p:ph type="title"/>
          </p:nvPr>
        </p:nvSpPr>
        <p:spPr>
          <a:xfrm>
            <a:off x="179512" y="2077636"/>
            <a:ext cx="8712968" cy="847308"/>
          </a:xfrm>
        </p:spPr>
        <p:txBody>
          <a:bodyPr>
            <a:normAutofit/>
          </a:bodyPr>
          <a:lstStyle/>
          <a:p>
            <a:pPr algn="ctr"/>
            <a:r>
              <a:rPr lang="es-ES" sz="2000" dirty="0" smtClean="0">
                <a:solidFill>
                  <a:schemeClr val="tx1"/>
                </a:solidFill>
              </a:rPr>
              <a:t>Trabajo fin de master</a:t>
            </a:r>
            <a:br>
              <a:rPr lang="es-ES" sz="2000" dirty="0" smtClean="0">
                <a:solidFill>
                  <a:schemeClr val="tx1"/>
                </a:solidFill>
              </a:rPr>
            </a:br>
            <a:r>
              <a:rPr lang="es-ES" sz="2000" dirty="0" smtClean="0">
                <a:solidFill>
                  <a:schemeClr val="tx1"/>
                </a:solidFill>
              </a:rPr>
              <a:t>master</a:t>
            </a:r>
            <a:r>
              <a:rPr lang="es-ES" sz="2000" dirty="0" smtClean="0">
                <a:solidFill>
                  <a:schemeClr val="tx1"/>
                </a:solidFill>
              </a:rPr>
              <a:t> universitario en desarrollo de software</a:t>
            </a:r>
            <a:endParaRPr lang="en-US" sz="2000" dirty="0">
              <a:solidFill>
                <a:schemeClr val="tx1"/>
              </a:solidFill>
            </a:endParaRPr>
          </a:p>
        </p:txBody>
      </p:sp>
      <p:sp>
        <p:nvSpPr>
          <p:cNvPr id="15" name="CuadroTexto 14"/>
          <p:cNvSpPr txBox="1"/>
          <p:nvPr/>
        </p:nvSpPr>
        <p:spPr>
          <a:xfrm>
            <a:off x="971600" y="3215878"/>
            <a:ext cx="7056784" cy="1077218"/>
          </a:xfrm>
          <a:prstGeom prst="rect">
            <a:avLst/>
          </a:prstGeom>
          <a:noFill/>
        </p:spPr>
        <p:txBody>
          <a:bodyPr wrap="square" rtlCol="0">
            <a:spAutoFit/>
          </a:bodyPr>
          <a:lstStyle/>
          <a:p>
            <a:pPr algn="ctr"/>
            <a:r>
              <a:rPr lang="es-ES" sz="3200" b="1" dirty="0" smtClean="0"/>
              <a:t>Internet de las Cosas basado en </a:t>
            </a:r>
          </a:p>
          <a:p>
            <a:pPr algn="ctr"/>
            <a:r>
              <a:rPr lang="es-ES" sz="3200" b="1" dirty="0" smtClean="0"/>
              <a:t>tecnologías de Google</a:t>
            </a:r>
            <a:endParaRPr lang="en-US" sz="3200" b="1" dirty="0"/>
          </a:p>
        </p:txBody>
      </p:sp>
    </p:spTree>
    <p:extLst>
      <p:ext uri="{BB962C8B-B14F-4D97-AF65-F5344CB8AC3E}">
        <p14:creationId xmlns:p14="http://schemas.microsoft.com/office/powerpoint/2010/main" val="3961774059"/>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Objetivos específicos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179512" y="1196752"/>
            <a:ext cx="8424936" cy="5256584"/>
          </a:xfrm>
        </p:spPr>
        <p:txBody>
          <a:bodyPr>
            <a:normAutofit fontScale="32500" lnSpcReduction="20000"/>
          </a:bodyPr>
          <a:lstStyle/>
          <a:p>
            <a:pPr>
              <a:spcAft>
                <a:spcPts val="1200"/>
              </a:spcAft>
            </a:pPr>
            <a:r>
              <a:rPr lang="es-419" sz="7400" dirty="0"/>
              <a:t>Implementar </a:t>
            </a:r>
            <a:r>
              <a:rPr lang="es-419" sz="7400" dirty="0"/>
              <a:t>un Sistema Empotrado para la obtención de la temperatura y presión medioambiental.</a:t>
            </a:r>
            <a:endParaRPr lang="en-US" sz="7400" dirty="0"/>
          </a:p>
          <a:p>
            <a:pPr>
              <a:spcAft>
                <a:spcPts val="1200"/>
              </a:spcAft>
            </a:pPr>
            <a:r>
              <a:rPr lang="es-419" sz="7400" dirty="0"/>
              <a:t>Implementar el protocolo Weave para la comunicación de los dispositivos del “Internet de las Cosas”.</a:t>
            </a:r>
            <a:endParaRPr lang="en-US" sz="7400" dirty="0"/>
          </a:p>
          <a:p>
            <a:pPr>
              <a:spcAft>
                <a:spcPts val="1200"/>
              </a:spcAft>
            </a:pPr>
            <a:r>
              <a:rPr lang="es-419" sz="7400" dirty="0"/>
              <a:t>Implementar una arquitectura del “Internet de las Cosas” en la infraestructura de Google Cloud Platform.</a:t>
            </a:r>
            <a:endParaRPr lang="en-US" sz="7400" dirty="0"/>
          </a:p>
          <a:p>
            <a:pPr>
              <a:spcAft>
                <a:spcPts val="1200"/>
              </a:spcAft>
            </a:pPr>
            <a:r>
              <a:rPr lang="en-US" sz="7400" dirty="0"/>
              <a:t>Integrar Android Things, Weave y Google Cloud Platform.</a:t>
            </a:r>
          </a:p>
          <a:p>
            <a:pPr>
              <a:spcAft>
                <a:spcPts val="1200"/>
              </a:spcAft>
            </a:pPr>
            <a:r>
              <a:rPr lang="es-419" sz="7400" dirty="0"/>
              <a:t>Implementar una aplicación móvil para la evaluación del estado de salud de las personas.</a:t>
            </a:r>
            <a:endParaRPr lang="fr-FR" sz="7400" dirty="0"/>
          </a:p>
          <a:p>
            <a:endParaRPr lang="fr-FR" dirty="0">
              <a:solidFill>
                <a:schemeClr val="accent1">
                  <a:lumMod val="75000"/>
                </a:schemeClr>
              </a:solidFill>
            </a:endParaRPr>
          </a:p>
          <a:p>
            <a:pPr marL="0" indent="0" eaLnBrk="1" hangingPunct="1">
              <a:buNone/>
            </a:pPr>
            <a:r>
              <a:rPr lang="fr-FR" dirty="0" smtClean="0">
                <a:solidFill>
                  <a:schemeClr val="accent1">
                    <a:lumMod val="75000"/>
                  </a:schemeClr>
                </a:solidFill>
              </a:rPr>
              <a:t> </a:t>
            </a: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10</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Objetivos específicos II</a:t>
            </a:r>
            <a:endParaRPr lang="es-EC" sz="1400" dirty="0"/>
          </a:p>
        </p:txBody>
      </p:sp>
    </p:spTree>
    <p:extLst>
      <p:ext uri="{BB962C8B-B14F-4D97-AF65-F5344CB8AC3E}">
        <p14:creationId xmlns:p14="http://schemas.microsoft.com/office/powerpoint/2010/main" val="1550510954"/>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ctr" eaLnBrk="1" hangingPunct="1"/>
            <a:r>
              <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Índice</a:t>
            </a:r>
            <a:endPar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Diagrama 4"/>
          <p:cNvGraphicFramePr/>
          <p:nvPr/>
        </p:nvGraphicFramePr>
        <p:xfrm>
          <a:off x="2041070" y="908720"/>
          <a:ext cx="533924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arcador de pie de página 11"/>
          <p:cNvSpPr>
            <a:spLocks noGrp="1"/>
          </p:cNvSpPr>
          <p:nvPr>
            <p:ph type="ftr" sz="quarter" idx="16"/>
          </p:nvPr>
        </p:nvSpPr>
        <p:spPr>
          <a:xfrm>
            <a:off x="107504" y="6525344"/>
            <a:ext cx="4392488" cy="288032"/>
          </a:xfrm>
        </p:spPr>
        <p:txBody>
          <a:bodyPr/>
          <a:lstStyle/>
          <a:p>
            <a:pPr>
              <a:defRPr/>
            </a:pPr>
            <a:r>
              <a:rPr lang="es-ES" dirty="0" smtClean="0"/>
              <a:t>Internet de las Cosas basados en Tecnologías de Google</a:t>
            </a:r>
            <a:endParaRPr lang="fr-FR" dirty="0"/>
          </a:p>
        </p:txBody>
      </p:sp>
      <p:sp>
        <p:nvSpPr>
          <p:cNvPr id="13" name="Marcador de número de diapositiva 12"/>
          <p:cNvSpPr>
            <a:spLocks noGrp="1"/>
          </p:cNvSpPr>
          <p:nvPr>
            <p:ph type="sldNum" sz="quarter" idx="15"/>
          </p:nvPr>
        </p:nvSpPr>
        <p:spPr/>
        <p:txBody>
          <a:bodyPr/>
          <a:lstStyle/>
          <a:p>
            <a:pPr>
              <a:defRPr/>
            </a:pPr>
            <a:fld id="{4B4D12E2-F851-417D-82E0-C1B5DA9E5850}" type="slidenum">
              <a:rPr lang="fr-FR" smtClean="0"/>
              <a:pPr>
                <a:defRPr/>
              </a:pPr>
              <a:t>11</a:t>
            </a:fld>
            <a:endParaRPr lang="fr-FR" dirty="0"/>
          </a:p>
        </p:txBody>
      </p:sp>
      <p:sp>
        <p:nvSpPr>
          <p:cNvPr id="14" name="Flecha a la derecha con muesca 13"/>
          <p:cNvSpPr/>
          <p:nvPr/>
        </p:nvSpPr>
        <p:spPr>
          <a:xfrm>
            <a:off x="1187624" y="2276872"/>
            <a:ext cx="648072" cy="360040"/>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93840805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IoT y tecnologías de Google</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12</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Internet de las Cosas y tecnologías de Google</a:t>
            </a:r>
            <a:endParaRPr lang="es-EC" sz="1400" dirty="0"/>
          </a:p>
        </p:txBody>
      </p:sp>
      <p:pic>
        <p:nvPicPr>
          <p:cNvPr id="9" name="Imagen 8"/>
          <p:cNvPicPr>
            <a:picLocks noChangeAspect="1"/>
          </p:cNvPicPr>
          <p:nvPr/>
        </p:nvPicPr>
        <p:blipFill>
          <a:blip r:embed="rId2"/>
          <a:stretch>
            <a:fillRect/>
          </a:stretch>
        </p:blipFill>
        <p:spPr>
          <a:xfrm>
            <a:off x="1331640" y="4149080"/>
            <a:ext cx="2010700" cy="2016224"/>
          </a:xfrm>
          <a:prstGeom prst="rect">
            <a:avLst/>
          </a:prstGeom>
        </p:spPr>
      </p:pic>
      <p:pic>
        <p:nvPicPr>
          <p:cNvPr id="7" name="Imagen 6"/>
          <p:cNvPicPr>
            <a:picLocks noChangeAspect="1"/>
          </p:cNvPicPr>
          <p:nvPr/>
        </p:nvPicPr>
        <p:blipFill>
          <a:blip r:embed="rId3"/>
          <a:stretch>
            <a:fillRect/>
          </a:stretch>
        </p:blipFill>
        <p:spPr>
          <a:xfrm>
            <a:off x="5724128" y="4292372"/>
            <a:ext cx="1381640" cy="1800924"/>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704" y="1052736"/>
            <a:ext cx="3060877" cy="1888561"/>
          </a:xfrm>
          <a:prstGeom prst="rect">
            <a:avLst/>
          </a:prstGeom>
        </p:spPr>
      </p:pic>
      <p:graphicFrame>
        <p:nvGraphicFramePr>
          <p:cNvPr id="10" name="Diagrama 9"/>
          <p:cNvGraphicFramePr/>
          <p:nvPr>
            <p:extLst>
              <p:ext uri="{D42A27DB-BD31-4B8C-83A1-F6EECF244321}">
                <p14:modId xmlns:p14="http://schemas.microsoft.com/office/powerpoint/2010/main" val="2288904319"/>
              </p:ext>
            </p:extLst>
          </p:nvPr>
        </p:nvGraphicFramePr>
        <p:xfrm>
          <a:off x="2172072" y="2941296"/>
          <a:ext cx="4416152" cy="2575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CuadroTexto 12"/>
          <p:cNvSpPr txBox="1"/>
          <p:nvPr/>
        </p:nvSpPr>
        <p:spPr>
          <a:xfrm flipH="1">
            <a:off x="2745511" y="6237312"/>
            <a:ext cx="3482673" cy="307777"/>
          </a:xfrm>
          <a:prstGeom prst="rect">
            <a:avLst/>
          </a:prstGeom>
          <a:noFill/>
        </p:spPr>
        <p:txBody>
          <a:bodyPr wrap="square" rtlCol="0">
            <a:spAutoFit/>
          </a:bodyPr>
          <a:lstStyle/>
          <a:p>
            <a:pPr algn="ctr"/>
            <a:r>
              <a:rPr lang="es-ES" sz="1400" dirty="0" smtClean="0"/>
              <a:t>Fuente: Google.</a:t>
            </a:r>
            <a:endParaRPr lang="es-ES" sz="1400" dirty="0"/>
          </a:p>
        </p:txBody>
      </p:sp>
    </p:spTree>
    <p:extLst>
      <p:ext uri="{BB962C8B-B14F-4D97-AF65-F5344CB8AC3E}">
        <p14:creationId xmlns:p14="http://schemas.microsoft.com/office/powerpoint/2010/main" val="918338825"/>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Android Things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13</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Android Things</a:t>
            </a:r>
            <a:endParaRPr lang="es-EC" sz="1400" dirty="0"/>
          </a:p>
        </p:txBody>
      </p:sp>
      <p:sp>
        <p:nvSpPr>
          <p:cNvPr id="5" name="Rectángulo 4"/>
          <p:cNvSpPr/>
          <p:nvPr/>
        </p:nvSpPr>
        <p:spPr>
          <a:xfrm>
            <a:off x="179512" y="1127523"/>
            <a:ext cx="6336704" cy="5613845"/>
          </a:xfrm>
          <a:prstGeom prst="rect">
            <a:avLst/>
          </a:prstGeom>
        </p:spPr>
        <p:txBody>
          <a:bodyPr wrap="square">
            <a:spAutoFit/>
          </a:bodyPr>
          <a:lstStyle/>
          <a:p>
            <a:pPr marL="274320" indent="-274320">
              <a:lnSpc>
                <a:spcPct val="80000"/>
              </a:lnSpc>
              <a:spcBef>
                <a:spcPts val="600"/>
              </a:spcBef>
              <a:spcAft>
                <a:spcPts val="600"/>
              </a:spcAft>
              <a:buClr>
                <a:schemeClr val="accent1"/>
              </a:buClr>
              <a:buSzPct val="70000"/>
              <a:buFont typeface="Wingdings"/>
              <a:buChar char=""/>
            </a:pPr>
            <a:r>
              <a:rPr lang="es-ES" sz="2400" dirty="0"/>
              <a:t>Version modificada del SO Android</a:t>
            </a:r>
            <a:r>
              <a:rPr lang="es-ES" sz="2400" dirty="0" smtClean="0"/>
              <a:t>.</a:t>
            </a:r>
            <a:endParaRPr lang="es-ES" sz="2400" dirty="0" smtClean="0">
              <a:latin typeface="+mn-lt"/>
            </a:endParaRPr>
          </a:p>
          <a:p>
            <a:pPr marL="274320" indent="-274320">
              <a:lnSpc>
                <a:spcPct val="80000"/>
              </a:lnSpc>
              <a:spcBef>
                <a:spcPts val="600"/>
              </a:spcBef>
              <a:spcAft>
                <a:spcPts val="600"/>
              </a:spcAft>
              <a:buClr>
                <a:schemeClr val="accent1"/>
              </a:buClr>
              <a:buSzPct val="70000"/>
              <a:buFont typeface="Wingdings"/>
              <a:buChar char=""/>
            </a:pPr>
            <a:r>
              <a:rPr lang="es-ES" sz="2400" dirty="0" smtClean="0">
                <a:latin typeface="+mn-lt"/>
              </a:rPr>
              <a:t>Sistema </a:t>
            </a:r>
            <a:r>
              <a:rPr lang="es-ES" sz="2400" dirty="0">
                <a:latin typeface="+mn-lt"/>
              </a:rPr>
              <a:t>operativo ligero y bajo consumo </a:t>
            </a:r>
            <a:r>
              <a:rPr lang="es-ES" sz="2400" dirty="0" smtClean="0">
                <a:latin typeface="+mn-lt"/>
              </a:rPr>
              <a:t>energético.</a:t>
            </a:r>
          </a:p>
          <a:p>
            <a:pPr marL="274320" indent="-274320">
              <a:lnSpc>
                <a:spcPct val="80000"/>
              </a:lnSpc>
              <a:spcBef>
                <a:spcPts val="600"/>
              </a:spcBef>
              <a:spcAft>
                <a:spcPts val="600"/>
              </a:spcAft>
              <a:buClr>
                <a:schemeClr val="accent1"/>
              </a:buClr>
              <a:buSzPct val="70000"/>
              <a:buFont typeface="Wingdings"/>
              <a:buChar char=""/>
            </a:pPr>
            <a:r>
              <a:rPr lang="en-US" sz="2400" dirty="0" smtClean="0">
                <a:latin typeface="+mn-lt"/>
              </a:rPr>
              <a:t>Seguridad</a:t>
            </a:r>
            <a:r>
              <a:rPr lang="en-US" sz="2400" dirty="0">
                <a:latin typeface="+mn-lt"/>
              </a:rPr>
              <a:t>:</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Instance </a:t>
            </a:r>
            <a:r>
              <a:rPr lang="es-ES" sz="2400" dirty="0">
                <a:latin typeface="+mn-lt"/>
              </a:rPr>
              <a:t>ID, ID </a:t>
            </a:r>
            <a:r>
              <a:rPr lang="es-ES" sz="2400" dirty="0" smtClean="0">
                <a:latin typeface="+mn-lt"/>
              </a:rPr>
              <a:t>único </a:t>
            </a:r>
            <a:r>
              <a:rPr lang="es-ES" sz="2400" dirty="0">
                <a:latin typeface="+mn-lt"/>
              </a:rPr>
              <a:t>por instancia de aplicaciones.</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Token </a:t>
            </a:r>
            <a:r>
              <a:rPr lang="es-ES" sz="2400" dirty="0">
                <a:latin typeface="+mn-lt"/>
              </a:rPr>
              <a:t>de Seguridad para el uso de servicios.</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Permisos </a:t>
            </a:r>
            <a:r>
              <a:rPr lang="es-ES" sz="2400" dirty="0">
                <a:latin typeface="+mn-lt"/>
              </a:rPr>
              <a:t>declarados en el archivo Maniest.xml.</a:t>
            </a:r>
          </a:p>
          <a:p>
            <a:pPr marL="274320" indent="-274320">
              <a:lnSpc>
                <a:spcPct val="80000"/>
              </a:lnSpc>
              <a:spcBef>
                <a:spcPts val="600"/>
              </a:spcBef>
              <a:spcAft>
                <a:spcPts val="600"/>
              </a:spcAft>
              <a:buClr>
                <a:schemeClr val="accent1"/>
              </a:buClr>
              <a:buSzPct val="70000"/>
              <a:buFont typeface="Wingdings"/>
              <a:buChar char=""/>
            </a:pPr>
            <a:r>
              <a:rPr lang="en-US" sz="2400" dirty="0">
                <a:latin typeface="+mn-lt"/>
              </a:rPr>
              <a:t>Pantallas opcionales.</a:t>
            </a:r>
          </a:p>
          <a:p>
            <a:pPr marL="274320" indent="-274320">
              <a:lnSpc>
                <a:spcPct val="80000"/>
              </a:lnSpc>
              <a:spcBef>
                <a:spcPts val="600"/>
              </a:spcBef>
              <a:spcAft>
                <a:spcPts val="600"/>
              </a:spcAft>
              <a:buClr>
                <a:schemeClr val="accent1"/>
              </a:buClr>
              <a:buSzPct val="70000"/>
              <a:buFont typeface="Wingdings"/>
              <a:buChar char=""/>
            </a:pPr>
            <a:r>
              <a:rPr lang="es-ES" sz="2400" dirty="0">
                <a:latin typeface="+mn-lt"/>
              </a:rPr>
              <a:t>Compatibilidad con los servicios de Google de:</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n-US" sz="2400" dirty="0" smtClean="0">
                <a:latin typeface="+mn-lt"/>
              </a:rPr>
              <a:t>Google </a:t>
            </a:r>
            <a:r>
              <a:rPr lang="en-US" sz="2400" dirty="0">
                <a:latin typeface="+mn-lt"/>
              </a:rPr>
              <a:t>Drive, Firebase </a:t>
            </a:r>
            <a:r>
              <a:rPr lang="en-US" sz="2400" dirty="0" smtClean="0">
                <a:latin typeface="+mn-lt"/>
              </a:rPr>
              <a:t>Realtime </a:t>
            </a:r>
            <a:r>
              <a:rPr lang="en-US" sz="2400" dirty="0">
                <a:latin typeface="+mn-lt"/>
              </a:rPr>
              <a:t>Database.</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fr-FR" sz="2400" dirty="0" smtClean="0">
                <a:latin typeface="+mn-lt"/>
              </a:rPr>
              <a:t>Location</a:t>
            </a:r>
            <a:r>
              <a:rPr lang="fr-FR" sz="2400" dirty="0">
                <a:latin typeface="+mn-lt"/>
              </a:rPr>
              <a:t>, Nearby, Mobile Vision, etc.</a:t>
            </a:r>
            <a:endParaRPr lang="en-US" sz="2400" dirty="0">
              <a:latin typeface="+mn-lt"/>
            </a:endParaRPr>
          </a:p>
        </p:txBody>
      </p:sp>
      <p:pic>
        <p:nvPicPr>
          <p:cNvPr id="2050" name="Picture 2" descr="https://hackster.imgix.net/uploads/attachments/354841/android-internet-of-things_Zddvld2ag5.png?auto=compress%2Cformat&amp;w=680&amp;h=510&amp;fit=ma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2564904"/>
            <a:ext cx="2140969" cy="1404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android micro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620688"/>
            <a:ext cx="2664296" cy="192434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00" y="4149079"/>
            <a:ext cx="2304256" cy="1516099"/>
          </a:xfrm>
          <a:prstGeom prst="rect">
            <a:avLst/>
          </a:prstGeom>
          <a:noFill/>
          <a:ln>
            <a:noFill/>
          </a:ln>
        </p:spPr>
      </p:pic>
    </p:spTree>
    <p:extLst>
      <p:ext uri="{BB962C8B-B14F-4D97-AF65-F5344CB8AC3E}">
        <p14:creationId xmlns:p14="http://schemas.microsoft.com/office/powerpoint/2010/main" val="1618354039"/>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Android Things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14</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Características</a:t>
            </a:r>
            <a:endParaRPr lang="es-EC" sz="1400" dirty="0"/>
          </a:p>
        </p:txBody>
      </p:sp>
      <p:graphicFrame>
        <p:nvGraphicFramePr>
          <p:cNvPr id="4" name="Tabla 3"/>
          <p:cNvGraphicFramePr>
            <a:graphicFrameLocks noGrp="1"/>
          </p:cNvGraphicFramePr>
          <p:nvPr>
            <p:extLst>
              <p:ext uri="{D42A27DB-BD31-4B8C-83A1-F6EECF244321}">
                <p14:modId xmlns:p14="http://schemas.microsoft.com/office/powerpoint/2010/main" val="3451464307"/>
              </p:ext>
            </p:extLst>
          </p:nvPr>
        </p:nvGraphicFramePr>
        <p:xfrm>
          <a:off x="1763689" y="1564962"/>
          <a:ext cx="5688631" cy="4240302"/>
        </p:xfrm>
        <a:graphic>
          <a:graphicData uri="http://schemas.openxmlformats.org/drawingml/2006/table">
            <a:tbl>
              <a:tblPr firstRow="1" firstCol="1" bandRow="1">
                <a:tableStyleId>{5C22544A-7EE6-4342-B048-85BDC9FD1C3A}</a:tableStyleId>
              </a:tblPr>
              <a:tblGrid>
                <a:gridCol w="3027490">
                  <a:extLst>
                    <a:ext uri="{9D8B030D-6E8A-4147-A177-3AD203B41FA5}">
                      <a16:colId xmlns:a16="http://schemas.microsoft.com/office/drawing/2014/main" val="4226770879"/>
                    </a:ext>
                  </a:extLst>
                </a:gridCol>
                <a:gridCol w="2661141">
                  <a:extLst>
                    <a:ext uri="{9D8B030D-6E8A-4147-A177-3AD203B41FA5}">
                      <a16:colId xmlns:a16="http://schemas.microsoft.com/office/drawing/2014/main" val="452522314"/>
                    </a:ext>
                  </a:extLst>
                </a:gridCol>
              </a:tblGrid>
              <a:tr h="471145">
                <a:tc>
                  <a:txBody>
                    <a:bodyPr/>
                    <a:lstStyle/>
                    <a:p>
                      <a:pPr algn="ctr">
                        <a:lnSpc>
                          <a:spcPct val="107000"/>
                        </a:lnSpc>
                        <a:spcAft>
                          <a:spcPts val="0"/>
                        </a:spcAft>
                      </a:pPr>
                      <a:r>
                        <a:rPr lang="es-419" sz="1800" dirty="0">
                          <a:effectLst/>
                        </a:rPr>
                        <a:t>Característica</a:t>
                      </a:r>
                      <a:endParaRPr lang="en-US" sz="3600" b="1" dirty="0">
                        <a:effectLst/>
                        <a:latin typeface="LM Roman 12" panose="00000500000000000000" pitchFamily="50" charset="0"/>
                        <a:ea typeface="MS Mincho"/>
                        <a:cs typeface="Times New Roman" panose="02020603050405020304" pitchFamily="18" charset="0"/>
                      </a:endParaRPr>
                    </a:p>
                  </a:txBody>
                  <a:tcPr marL="68580" marR="68580" marT="0" marB="0" anchor="b"/>
                </a:tc>
                <a:tc>
                  <a:txBody>
                    <a:bodyPr/>
                    <a:lstStyle/>
                    <a:p>
                      <a:pPr algn="ctr">
                        <a:lnSpc>
                          <a:spcPct val="107000"/>
                        </a:lnSpc>
                        <a:spcAft>
                          <a:spcPts val="0"/>
                        </a:spcAft>
                      </a:pPr>
                      <a:r>
                        <a:rPr lang="es-419" sz="1800" dirty="0">
                          <a:effectLst/>
                        </a:rPr>
                        <a:t>Android Things</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b"/>
                </a:tc>
                <a:extLst>
                  <a:ext uri="{0D108BD9-81ED-4DB2-BD59-A6C34878D82A}">
                    <a16:rowId xmlns:a16="http://schemas.microsoft.com/office/drawing/2014/main" val="3893193305"/>
                  </a:ext>
                </a:extLst>
              </a:tr>
              <a:tr h="471145">
                <a:tc>
                  <a:txBody>
                    <a:bodyPr/>
                    <a:lstStyle/>
                    <a:p>
                      <a:pPr>
                        <a:lnSpc>
                          <a:spcPct val="107000"/>
                        </a:lnSpc>
                        <a:spcAft>
                          <a:spcPts val="0"/>
                        </a:spcAft>
                      </a:pPr>
                      <a:r>
                        <a:rPr lang="es-419" sz="1800" dirty="0">
                          <a:effectLst/>
                        </a:rPr>
                        <a:t>Arquitectura</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ctr"/>
                </a:tc>
                <a:tc>
                  <a:txBody>
                    <a:bodyPr/>
                    <a:lstStyle/>
                    <a:p>
                      <a:pPr>
                        <a:lnSpc>
                          <a:spcPct val="107000"/>
                        </a:lnSpc>
                        <a:spcAft>
                          <a:spcPts val="0"/>
                        </a:spcAft>
                      </a:pPr>
                      <a:r>
                        <a:rPr lang="es-419" sz="1800" dirty="0">
                          <a:effectLst/>
                        </a:rPr>
                        <a:t>Monolítico</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b"/>
                </a:tc>
                <a:extLst>
                  <a:ext uri="{0D108BD9-81ED-4DB2-BD59-A6C34878D82A}">
                    <a16:rowId xmlns:a16="http://schemas.microsoft.com/office/drawing/2014/main" val="1295580710"/>
                  </a:ext>
                </a:extLst>
              </a:tr>
              <a:tr h="942289">
                <a:tc>
                  <a:txBody>
                    <a:bodyPr/>
                    <a:lstStyle/>
                    <a:p>
                      <a:pPr>
                        <a:lnSpc>
                          <a:spcPct val="107000"/>
                        </a:lnSpc>
                        <a:spcAft>
                          <a:spcPts val="0"/>
                        </a:spcAft>
                      </a:pPr>
                      <a:r>
                        <a:rPr lang="es-419" sz="1800" dirty="0">
                          <a:effectLst/>
                        </a:rPr>
                        <a:t>Modelo de Programación</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ctr"/>
                </a:tc>
                <a:tc>
                  <a:txBody>
                    <a:bodyPr/>
                    <a:lstStyle/>
                    <a:p>
                      <a:pPr>
                        <a:lnSpc>
                          <a:spcPct val="107000"/>
                        </a:lnSpc>
                        <a:spcAft>
                          <a:spcPts val="0"/>
                        </a:spcAft>
                      </a:pPr>
                      <a:r>
                        <a:rPr lang="es-419" sz="1800" dirty="0">
                          <a:effectLst/>
                        </a:rPr>
                        <a:t>Multihilo</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864267844"/>
                  </a:ext>
                </a:extLst>
              </a:tr>
              <a:tr h="1413433">
                <a:tc>
                  <a:txBody>
                    <a:bodyPr/>
                    <a:lstStyle/>
                    <a:p>
                      <a:pPr>
                        <a:lnSpc>
                          <a:spcPct val="107000"/>
                        </a:lnSpc>
                        <a:spcAft>
                          <a:spcPts val="0"/>
                        </a:spcAft>
                      </a:pPr>
                      <a:r>
                        <a:rPr lang="es-419" sz="1800" dirty="0" smtClean="0">
                          <a:effectLst/>
                        </a:rPr>
                        <a:t>Microcontroladores </a:t>
                      </a:r>
                      <a:r>
                        <a:rPr lang="es-419" sz="1800" dirty="0">
                          <a:effectLst/>
                        </a:rPr>
                        <a:t>compatibles</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ctr"/>
                </a:tc>
                <a:tc>
                  <a:txBody>
                    <a:bodyPr/>
                    <a:lstStyle/>
                    <a:p>
                      <a:pPr>
                        <a:lnSpc>
                          <a:spcPct val="107000"/>
                        </a:lnSpc>
                        <a:spcAft>
                          <a:spcPts val="0"/>
                        </a:spcAft>
                      </a:pPr>
                      <a:r>
                        <a:rPr lang="en-US" sz="1800" dirty="0">
                          <a:effectLst/>
                        </a:rPr>
                        <a:t>ARM Cortex </a:t>
                      </a:r>
                      <a:r>
                        <a:rPr lang="en-US" sz="1800" dirty="0" smtClean="0">
                          <a:effectLst/>
                        </a:rPr>
                        <a:t>A7</a:t>
                      </a:r>
                    </a:p>
                    <a:p>
                      <a:pPr>
                        <a:lnSpc>
                          <a:spcPct val="107000"/>
                        </a:lnSpc>
                        <a:spcAft>
                          <a:spcPts val="0"/>
                        </a:spcAft>
                      </a:pPr>
                      <a:r>
                        <a:rPr lang="en-US" sz="1800" dirty="0" smtClean="0">
                          <a:effectLst/>
                        </a:rPr>
                        <a:t>ARM </a:t>
                      </a:r>
                      <a:r>
                        <a:rPr lang="en-US" sz="1800" dirty="0">
                          <a:effectLst/>
                        </a:rPr>
                        <a:t>Cortex </a:t>
                      </a:r>
                      <a:r>
                        <a:rPr lang="en-US" sz="1800" dirty="0" smtClean="0">
                          <a:effectLst/>
                        </a:rPr>
                        <a:t>A53</a:t>
                      </a:r>
                    </a:p>
                    <a:p>
                      <a:pPr>
                        <a:lnSpc>
                          <a:spcPct val="107000"/>
                        </a:lnSpc>
                        <a:spcAft>
                          <a:spcPts val="0"/>
                        </a:spcAft>
                      </a:pPr>
                      <a:r>
                        <a:rPr lang="en-US" sz="1800" dirty="0" smtClean="0">
                          <a:effectLst/>
                        </a:rPr>
                        <a:t>Intel </a:t>
                      </a:r>
                      <a:r>
                        <a:rPr lang="en-US" sz="1800" dirty="0">
                          <a:effectLst/>
                        </a:rPr>
                        <a:t>Atom</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1785714132"/>
                  </a:ext>
                </a:extLst>
              </a:tr>
              <a:tr h="471145">
                <a:tc>
                  <a:txBody>
                    <a:bodyPr/>
                    <a:lstStyle/>
                    <a:p>
                      <a:pPr>
                        <a:lnSpc>
                          <a:spcPct val="107000"/>
                        </a:lnSpc>
                        <a:spcAft>
                          <a:spcPts val="0"/>
                        </a:spcAft>
                      </a:pPr>
                      <a:r>
                        <a:rPr lang="es-419" sz="1800" dirty="0">
                          <a:effectLst/>
                        </a:rPr>
                        <a:t>Lenguajes de Programación</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ctr"/>
                </a:tc>
                <a:tc>
                  <a:txBody>
                    <a:bodyPr/>
                    <a:lstStyle/>
                    <a:p>
                      <a:pPr>
                        <a:lnSpc>
                          <a:spcPct val="107000"/>
                        </a:lnSpc>
                        <a:spcAft>
                          <a:spcPts val="0"/>
                        </a:spcAft>
                      </a:pPr>
                      <a:r>
                        <a:rPr lang="es-419" sz="1800" dirty="0">
                          <a:effectLst/>
                        </a:rPr>
                        <a:t>Java, C, C++</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899765979"/>
                  </a:ext>
                </a:extLst>
              </a:tr>
              <a:tr h="471145">
                <a:tc>
                  <a:txBody>
                    <a:bodyPr/>
                    <a:lstStyle/>
                    <a:p>
                      <a:pPr>
                        <a:lnSpc>
                          <a:spcPct val="107000"/>
                        </a:lnSpc>
                        <a:spcAft>
                          <a:spcPts val="0"/>
                        </a:spcAft>
                      </a:pPr>
                      <a:r>
                        <a:rPr lang="es-419" sz="1800" dirty="0">
                          <a:effectLst/>
                        </a:rPr>
                        <a:t>Licencia</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nchor="ctr"/>
                </a:tc>
                <a:tc>
                  <a:txBody>
                    <a:bodyPr/>
                    <a:lstStyle/>
                    <a:p>
                      <a:pPr>
                        <a:lnSpc>
                          <a:spcPct val="107000"/>
                        </a:lnSpc>
                        <a:spcAft>
                          <a:spcPts val="0"/>
                        </a:spcAft>
                      </a:pPr>
                      <a:r>
                        <a:rPr lang="es-419" sz="1800" dirty="0">
                          <a:effectLst/>
                        </a:rPr>
                        <a:t>Apache 2.0  </a:t>
                      </a:r>
                      <a:r>
                        <a:rPr lang="es-419" sz="1800" dirty="0" smtClean="0">
                          <a:effectLst/>
                        </a:rPr>
                        <a:t>y </a:t>
                      </a:r>
                      <a:r>
                        <a:rPr lang="es-419" sz="1800" dirty="0">
                          <a:effectLst/>
                        </a:rPr>
                        <a:t>GPL</a:t>
                      </a:r>
                      <a:endParaRPr lang="en-US" sz="3200" dirty="0">
                        <a:effectLst/>
                        <a:latin typeface="Calibri" panose="020F0502020204030204" pitchFamily="34" charset="0"/>
                        <a:ea typeface="MS Mincho"/>
                        <a:cs typeface="Times New Roman" panose="02020603050405020304" pitchFamily="18" charset="0"/>
                      </a:endParaRPr>
                    </a:p>
                  </a:txBody>
                  <a:tcPr marL="68580" marR="68580" marT="0" marB="0"/>
                </a:tc>
                <a:extLst>
                  <a:ext uri="{0D108BD9-81ED-4DB2-BD59-A6C34878D82A}">
                    <a16:rowId xmlns:a16="http://schemas.microsoft.com/office/drawing/2014/main" val="3101208074"/>
                  </a:ext>
                </a:extLst>
              </a:tr>
            </a:tbl>
          </a:graphicData>
        </a:graphic>
      </p:graphicFrame>
      <p:sp>
        <p:nvSpPr>
          <p:cNvPr id="11" name="CuadroTexto 10"/>
          <p:cNvSpPr txBox="1"/>
          <p:nvPr/>
        </p:nvSpPr>
        <p:spPr>
          <a:xfrm flipH="1">
            <a:off x="2745511" y="5857527"/>
            <a:ext cx="3482673" cy="307777"/>
          </a:xfrm>
          <a:prstGeom prst="rect">
            <a:avLst/>
          </a:prstGeom>
          <a:noFill/>
        </p:spPr>
        <p:txBody>
          <a:bodyPr wrap="square" rtlCol="0">
            <a:spAutoFit/>
          </a:bodyPr>
          <a:lstStyle/>
          <a:p>
            <a:pPr algn="ctr"/>
            <a:r>
              <a:rPr lang="es-ES" sz="1400" dirty="0" smtClean="0"/>
              <a:t>Fuente: Android Things.</a:t>
            </a:r>
            <a:endParaRPr lang="es-ES" sz="1400" dirty="0"/>
          </a:p>
        </p:txBody>
      </p:sp>
    </p:spTree>
    <p:extLst>
      <p:ext uri="{BB962C8B-B14F-4D97-AF65-F5344CB8AC3E}">
        <p14:creationId xmlns:p14="http://schemas.microsoft.com/office/powerpoint/2010/main" val="3558808463"/>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Android Things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15</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Arquitectura</a:t>
            </a:r>
            <a:endParaRPr lang="es-EC" sz="1400" dirty="0"/>
          </a:p>
        </p:txBody>
      </p:sp>
      <p:pic>
        <p:nvPicPr>
          <p:cNvPr id="7" name="Imagen 6"/>
          <p:cNvPicPr/>
          <p:nvPr/>
        </p:nvPicPr>
        <p:blipFill>
          <a:blip r:embed="rId2">
            <a:extLst>
              <a:ext uri="{28A0092B-C50C-407E-A947-70E740481C1C}">
                <a14:useLocalDpi xmlns:a14="http://schemas.microsoft.com/office/drawing/2010/main" val="0"/>
              </a:ext>
            </a:extLst>
          </a:blip>
          <a:srcRect/>
          <a:stretch>
            <a:fillRect/>
          </a:stretch>
        </p:blipFill>
        <p:spPr bwMode="auto">
          <a:xfrm>
            <a:off x="1043609" y="1412776"/>
            <a:ext cx="6696744" cy="4104455"/>
          </a:xfrm>
          <a:prstGeom prst="rect">
            <a:avLst/>
          </a:prstGeom>
          <a:noFill/>
          <a:ln>
            <a:noFill/>
          </a:ln>
        </p:spPr>
      </p:pic>
      <p:sp>
        <p:nvSpPr>
          <p:cNvPr id="5" name="Elipse 4"/>
          <p:cNvSpPr/>
          <p:nvPr/>
        </p:nvSpPr>
        <p:spPr>
          <a:xfrm>
            <a:off x="2915816" y="2060848"/>
            <a:ext cx="5040560"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p:cNvSpPr txBox="1"/>
          <p:nvPr/>
        </p:nvSpPr>
        <p:spPr>
          <a:xfrm flipH="1">
            <a:off x="2601495" y="5661248"/>
            <a:ext cx="3482673" cy="307777"/>
          </a:xfrm>
          <a:prstGeom prst="rect">
            <a:avLst/>
          </a:prstGeom>
          <a:noFill/>
        </p:spPr>
        <p:txBody>
          <a:bodyPr wrap="square" rtlCol="0">
            <a:spAutoFit/>
          </a:bodyPr>
          <a:lstStyle/>
          <a:p>
            <a:pPr algn="ctr"/>
            <a:r>
              <a:rPr lang="es-ES" sz="1400" dirty="0" smtClean="0"/>
              <a:t>Fuente: Android Things.</a:t>
            </a:r>
            <a:endParaRPr lang="es-ES" sz="1400" dirty="0"/>
          </a:p>
        </p:txBody>
      </p:sp>
    </p:spTree>
    <p:extLst>
      <p:ext uri="{BB962C8B-B14F-4D97-AF65-F5344CB8AC3E}">
        <p14:creationId xmlns:p14="http://schemas.microsoft.com/office/powerpoint/2010/main" val="3524348776"/>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Weave</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16</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IoT basado en Weave</a:t>
            </a:r>
            <a:endParaRPr lang="es-EC" sz="1400" dirty="0"/>
          </a:p>
        </p:txBody>
      </p:sp>
      <p:sp>
        <p:nvSpPr>
          <p:cNvPr id="4" name="Rectángulo 3"/>
          <p:cNvSpPr/>
          <p:nvPr/>
        </p:nvSpPr>
        <p:spPr>
          <a:xfrm>
            <a:off x="162990" y="1268760"/>
            <a:ext cx="6281218" cy="2930033"/>
          </a:xfrm>
          <a:prstGeom prst="rect">
            <a:avLst/>
          </a:prstGeom>
        </p:spPr>
        <p:txBody>
          <a:bodyPr wrap="square">
            <a:spAutoFit/>
          </a:bodyPr>
          <a:lstStyle/>
          <a:p>
            <a:pPr marL="274320" indent="-274320">
              <a:lnSpc>
                <a:spcPct val="80000"/>
              </a:lnSpc>
              <a:spcBef>
                <a:spcPts val="600"/>
              </a:spcBef>
              <a:spcAft>
                <a:spcPts val="600"/>
              </a:spcAft>
              <a:buClr>
                <a:schemeClr val="accent1"/>
              </a:buClr>
              <a:buSzPct val="70000"/>
              <a:buFont typeface="Wingdings"/>
              <a:buChar char=""/>
            </a:pPr>
            <a:r>
              <a:rPr lang="es-ES" sz="2400" dirty="0" smtClean="0">
                <a:latin typeface="+mn-lt"/>
              </a:rPr>
              <a:t>Plataforma</a:t>
            </a:r>
            <a:r>
              <a:rPr lang="en-US" sz="2400" dirty="0" smtClean="0">
                <a:latin typeface="+mn-lt"/>
              </a:rPr>
              <a:t> </a:t>
            </a:r>
            <a:r>
              <a:rPr lang="en-US" sz="2400" dirty="0">
                <a:latin typeface="+mn-lt"/>
              </a:rPr>
              <a:t>de </a:t>
            </a:r>
            <a:r>
              <a:rPr lang="es-ES" sz="2400" dirty="0" smtClean="0">
                <a:latin typeface="+mn-lt"/>
              </a:rPr>
              <a:t>comunicación</a:t>
            </a:r>
            <a:r>
              <a:rPr lang="en-US" sz="2400" dirty="0" smtClean="0">
                <a:latin typeface="+mn-lt"/>
              </a:rPr>
              <a:t>.</a:t>
            </a:r>
            <a:endParaRPr lang="en-US" sz="2400" dirty="0">
              <a:latin typeface="+mn-lt"/>
            </a:endParaRPr>
          </a:p>
          <a:p>
            <a:pPr marL="274320" indent="-274320">
              <a:lnSpc>
                <a:spcPct val="80000"/>
              </a:lnSpc>
              <a:spcBef>
                <a:spcPts val="600"/>
              </a:spcBef>
              <a:spcAft>
                <a:spcPts val="600"/>
              </a:spcAft>
              <a:buClr>
                <a:schemeClr val="accent1"/>
              </a:buClr>
              <a:buSzPct val="70000"/>
              <a:buFont typeface="Wingdings"/>
              <a:buChar char=""/>
            </a:pPr>
            <a:r>
              <a:rPr lang="es-ES" sz="2400" dirty="0" smtClean="0">
                <a:latin typeface="+mn-lt"/>
              </a:rPr>
              <a:t>Comunicación entre dispositivos.</a:t>
            </a:r>
          </a:p>
          <a:p>
            <a:pPr marL="274320" indent="-274320">
              <a:lnSpc>
                <a:spcPct val="80000"/>
              </a:lnSpc>
              <a:spcBef>
                <a:spcPts val="600"/>
              </a:spcBef>
              <a:spcAft>
                <a:spcPts val="600"/>
              </a:spcAft>
              <a:buClr>
                <a:schemeClr val="accent1"/>
              </a:buClr>
              <a:buSzPct val="70000"/>
              <a:buFont typeface="Wingdings"/>
              <a:buChar char=""/>
            </a:pPr>
            <a:r>
              <a:rPr lang="en-US" sz="2400" dirty="0" smtClean="0">
                <a:latin typeface="+mn-lt"/>
              </a:rPr>
              <a:t>Seguridad</a:t>
            </a:r>
            <a:r>
              <a:rPr lang="en-US" sz="2400" dirty="0">
                <a:latin typeface="+mn-lt"/>
              </a:rPr>
              <a:t>:</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Control </a:t>
            </a:r>
            <a:r>
              <a:rPr lang="es-ES" sz="2400" dirty="0">
                <a:latin typeface="+mn-lt"/>
              </a:rPr>
              <a:t>de cuentas de usuario mediante </a:t>
            </a:r>
            <a:r>
              <a:rPr lang="es-ES" sz="2400" dirty="0" smtClean="0">
                <a:latin typeface="+mn-lt"/>
              </a:rPr>
              <a:t>cuentas de correo electrónico Google.</a:t>
            </a:r>
            <a:endParaRPr lang="es-ES" sz="2400" dirty="0">
              <a:latin typeface="+mn-lt"/>
            </a:endParaRP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n-US" sz="2400" dirty="0" smtClean="0">
                <a:latin typeface="+mn-lt"/>
              </a:rPr>
              <a:t>Seguridad </a:t>
            </a:r>
            <a:r>
              <a:rPr lang="en-US" sz="2400" dirty="0">
                <a:latin typeface="+mn-lt"/>
              </a:rPr>
              <a:t>TLS.</a:t>
            </a:r>
          </a:p>
          <a:p>
            <a:pPr marL="274320" lvl="1" indent="-274320">
              <a:lnSpc>
                <a:spcPct val="80000"/>
              </a:lnSpc>
              <a:spcBef>
                <a:spcPts val="600"/>
              </a:spcBef>
              <a:spcAft>
                <a:spcPts val="600"/>
              </a:spcAft>
              <a:buClr>
                <a:schemeClr val="accent1"/>
              </a:buClr>
              <a:buSzPct val="70000"/>
              <a:buFont typeface="Wingdings"/>
              <a:buChar char=""/>
            </a:pPr>
            <a:r>
              <a:rPr lang="es-ES" sz="2400" dirty="0" smtClean="0">
                <a:latin typeface="+mn-lt"/>
              </a:rPr>
              <a:t>Unificación de protocolos de comunicación.</a:t>
            </a:r>
            <a:endParaRPr lang="es-ES" sz="2400" dirty="0">
              <a:latin typeface="+mn-lt"/>
            </a:endParaRPr>
          </a:p>
        </p:txBody>
      </p:sp>
      <p:pic>
        <p:nvPicPr>
          <p:cNvPr id="8" name="Imagen 7" descr="102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1568" y="1556792"/>
            <a:ext cx="2404888" cy="2300064"/>
          </a:xfrm>
          <a:prstGeom prst="rect">
            <a:avLst/>
          </a:prstGeom>
          <a:noFill/>
          <a:ln>
            <a:noFill/>
          </a:ln>
        </p:spPr>
      </p:pic>
      <p:pic>
        <p:nvPicPr>
          <p:cNvPr id="5" name="Imagen 4"/>
          <p:cNvPicPr>
            <a:picLocks noChangeAspect="1"/>
          </p:cNvPicPr>
          <p:nvPr/>
        </p:nvPicPr>
        <p:blipFill>
          <a:blip r:embed="rId3"/>
          <a:stretch>
            <a:fillRect/>
          </a:stretch>
        </p:blipFill>
        <p:spPr>
          <a:xfrm>
            <a:off x="2815883" y="4750243"/>
            <a:ext cx="964029" cy="1489355"/>
          </a:xfrm>
          <a:prstGeom prst="rect">
            <a:avLst/>
          </a:prstGeom>
        </p:spPr>
      </p:pic>
      <p:pic>
        <p:nvPicPr>
          <p:cNvPr id="11" name="Imagen 10"/>
          <p:cNvPicPr>
            <a:picLocks noChangeAspect="1"/>
          </p:cNvPicPr>
          <p:nvPr/>
        </p:nvPicPr>
        <p:blipFill>
          <a:blip r:embed="rId4"/>
          <a:stretch>
            <a:fillRect/>
          </a:stretch>
        </p:blipFill>
        <p:spPr>
          <a:xfrm>
            <a:off x="6287618" y="4861421"/>
            <a:ext cx="1452734" cy="1401435"/>
          </a:xfrm>
          <a:prstGeom prst="rect">
            <a:avLst/>
          </a:prstGeom>
        </p:spPr>
      </p:pic>
      <p:pic>
        <p:nvPicPr>
          <p:cNvPr id="12" name="Imagen 11"/>
          <p:cNvPicPr>
            <a:picLocks noChangeAspect="1"/>
          </p:cNvPicPr>
          <p:nvPr/>
        </p:nvPicPr>
        <p:blipFill>
          <a:blip r:embed="rId5"/>
          <a:stretch>
            <a:fillRect/>
          </a:stretch>
        </p:blipFill>
        <p:spPr>
          <a:xfrm>
            <a:off x="4508072" y="4837261"/>
            <a:ext cx="1000032" cy="1671608"/>
          </a:xfrm>
          <a:prstGeom prst="rect">
            <a:avLst/>
          </a:prstGeom>
        </p:spPr>
      </p:pic>
      <p:pic>
        <p:nvPicPr>
          <p:cNvPr id="13" name="Imagen 12"/>
          <p:cNvPicPr>
            <a:picLocks noChangeAspect="1"/>
          </p:cNvPicPr>
          <p:nvPr/>
        </p:nvPicPr>
        <p:blipFill>
          <a:blip r:embed="rId6"/>
          <a:stretch>
            <a:fillRect/>
          </a:stretch>
        </p:blipFill>
        <p:spPr>
          <a:xfrm>
            <a:off x="683568" y="4787030"/>
            <a:ext cx="1512168" cy="1526597"/>
          </a:xfrm>
          <a:prstGeom prst="rect">
            <a:avLst/>
          </a:prstGeom>
        </p:spPr>
      </p:pic>
    </p:spTree>
    <p:extLst>
      <p:ext uri="{BB962C8B-B14F-4D97-AF65-F5344CB8AC3E}">
        <p14:creationId xmlns:p14="http://schemas.microsoft.com/office/powerpoint/2010/main" val="98118875"/>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Weave</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17</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Componentes de la plataforma Weave</a:t>
            </a:r>
            <a:endParaRPr lang="es-EC" sz="1400" dirty="0"/>
          </a:p>
        </p:txBody>
      </p:sp>
      <p:graphicFrame>
        <p:nvGraphicFramePr>
          <p:cNvPr id="9" name="Diagrama 8"/>
          <p:cNvGraphicFramePr/>
          <p:nvPr>
            <p:extLst>
              <p:ext uri="{D42A27DB-BD31-4B8C-83A1-F6EECF244321}">
                <p14:modId xmlns:p14="http://schemas.microsoft.com/office/powerpoint/2010/main" val="778173357"/>
              </p:ext>
            </p:extLst>
          </p:nvPr>
        </p:nvGraphicFramePr>
        <p:xfrm>
          <a:off x="395536" y="1124744"/>
          <a:ext cx="7733480" cy="5041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uadroTexto 11"/>
          <p:cNvSpPr txBox="1"/>
          <p:nvPr/>
        </p:nvSpPr>
        <p:spPr>
          <a:xfrm flipH="1">
            <a:off x="2601495" y="6073551"/>
            <a:ext cx="3482673" cy="307777"/>
          </a:xfrm>
          <a:prstGeom prst="rect">
            <a:avLst/>
          </a:prstGeom>
          <a:noFill/>
        </p:spPr>
        <p:txBody>
          <a:bodyPr wrap="square" rtlCol="0">
            <a:spAutoFit/>
          </a:bodyPr>
          <a:lstStyle/>
          <a:p>
            <a:pPr algn="ctr"/>
            <a:r>
              <a:rPr lang="es-ES" sz="1400" dirty="0" smtClean="0"/>
              <a:t>Fuente: Nest Weave.</a:t>
            </a:r>
            <a:endParaRPr lang="es-ES" sz="1400" dirty="0"/>
          </a:p>
        </p:txBody>
      </p:sp>
    </p:spTree>
    <p:extLst>
      <p:ext uri="{BB962C8B-B14F-4D97-AF65-F5344CB8AC3E}">
        <p14:creationId xmlns:p14="http://schemas.microsoft.com/office/powerpoint/2010/main" val="1391658893"/>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Google Cloud Platform</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18</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IoT basado en Google Cloud Platform</a:t>
            </a:r>
            <a:endParaRPr lang="es-EC" sz="1400" dirty="0"/>
          </a:p>
        </p:txBody>
      </p:sp>
      <p:sp>
        <p:nvSpPr>
          <p:cNvPr id="4" name="Rectángulo 3"/>
          <p:cNvSpPr/>
          <p:nvPr/>
        </p:nvSpPr>
        <p:spPr>
          <a:xfrm>
            <a:off x="216024" y="1124744"/>
            <a:ext cx="5580112" cy="4124206"/>
          </a:xfrm>
          <a:prstGeom prst="rect">
            <a:avLst/>
          </a:prstGeom>
        </p:spPr>
        <p:txBody>
          <a:bodyPr wrap="square">
            <a:spAutoFit/>
          </a:bodyPr>
          <a:lstStyle/>
          <a:p>
            <a:pPr marL="274320" indent="-274320">
              <a:lnSpc>
                <a:spcPct val="80000"/>
              </a:lnSpc>
              <a:spcBef>
                <a:spcPts val="600"/>
              </a:spcBef>
              <a:spcAft>
                <a:spcPts val="600"/>
              </a:spcAft>
              <a:buClr>
                <a:schemeClr val="accent1"/>
              </a:buClr>
              <a:buSzPct val="70000"/>
              <a:buFont typeface="Wingdings"/>
              <a:buChar char=""/>
            </a:pPr>
            <a:r>
              <a:rPr lang="es-ES" sz="2400" dirty="0" smtClean="0">
                <a:latin typeface="+mn-lt"/>
              </a:rPr>
              <a:t>Plataforma </a:t>
            </a:r>
            <a:r>
              <a:rPr lang="es-ES" sz="2400" dirty="0">
                <a:latin typeface="+mn-lt"/>
              </a:rPr>
              <a:t>de </a:t>
            </a:r>
            <a:r>
              <a:rPr lang="es-ES" sz="2400" dirty="0" smtClean="0">
                <a:latin typeface="+mn-lt"/>
              </a:rPr>
              <a:t>computación </a:t>
            </a:r>
            <a:r>
              <a:rPr lang="es-ES" sz="2400" dirty="0">
                <a:latin typeface="+mn-lt"/>
              </a:rPr>
              <a:t>en la nube.</a:t>
            </a:r>
          </a:p>
          <a:p>
            <a:pPr marL="274320" indent="-274320">
              <a:lnSpc>
                <a:spcPct val="80000"/>
              </a:lnSpc>
              <a:spcBef>
                <a:spcPts val="600"/>
              </a:spcBef>
              <a:spcAft>
                <a:spcPts val="600"/>
              </a:spcAft>
              <a:buClr>
                <a:schemeClr val="accent1"/>
              </a:buClr>
              <a:buSzPct val="70000"/>
              <a:buFont typeface="Wingdings"/>
              <a:buChar char=""/>
            </a:pPr>
            <a:r>
              <a:rPr lang="es-ES" sz="2400" dirty="0" smtClean="0">
                <a:latin typeface="+mn-lt"/>
              </a:rPr>
              <a:t>Permite:</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Administrar maquinas virtuales en línea.</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Cloud </a:t>
            </a:r>
            <a:r>
              <a:rPr lang="es-ES" sz="2400" dirty="0">
                <a:latin typeface="+mn-lt"/>
              </a:rPr>
              <a:t>Storage y Cloud </a:t>
            </a:r>
            <a:r>
              <a:rPr lang="es-ES" sz="2400" dirty="0" smtClean="0">
                <a:latin typeface="+mn-lt"/>
              </a:rPr>
              <a:t>Datastore.</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BigData y BigQuery en tiempo real.</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Servicios </a:t>
            </a:r>
            <a:r>
              <a:rPr lang="es-ES" sz="2400" dirty="0">
                <a:latin typeface="+mn-lt"/>
              </a:rPr>
              <a:t>de </a:t>
            </a:r>
            <a:r>
              <a:rPr lang="es-ES" sz="2400" dirty="0" smtClean="0">
                <a:latin typeface="+mn-lt"/>
              </a:rPr>
              <a:t>Aprendizaje Automático.</a:t>
            </a:r>
            <a:endParaRPr lang="es-ES" sz="2400" dirty="0">
              <a:latin typeface="+mn-lt"/>
            </a:endParaRP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Herramientas </a:t>
            </a:r>
            <a:r>
              <a:rPr lang="es-ES" sz="2400" dirty="0">
                <a:latin typeface="+mn-lt"/>
              </a:rPr>
              <a:t>de </a:t>
            </a:r>
            <a:r>
              <a:rPr lang="es-ES" sz="2400" dirty="0" smtClean="0">
                <a:latin typeface="+mn-lt"/>
              </a:rPr>
              <a:t>supervisión </a:t>
            </a:r>
            <a:r>
              <a:rPr lang="es-ES" sz="2400" dirty="0">
                <a:latin typeface="+mn-lt"/>
              </a:rPr>
              <a:t>y diagnostico.</a:t>
            </a:r>
          </a:p>
          <a:p>
            <a:pPr marL="800100" lvl="1" indent="-342900">
              <a:lnSpc>
                <a:spcPct val="80000"/>
              </a:lnSpc>
              <a:spcBef>
                <a:spcPts val="600"/>
              </a:spcBef>
              <a:spcAft>
                <a:spcPts val="600"/>
              </a:spcAft>
              <a:buClr>
                <a:schemeClr val="accent1"/>
              </a:buClr>
              <a:buSzPct val="70000"/>
              <a:buFont typeface="Wingdings" panose="05000000000000000000" pitchFamily="2" charset="2"/>
              <a:buChar char="§"/>
            </a:pPr>
            <a:r>
              <a:rPr lang="es-ES" sz="2400" dirty="0" smtClean="0">
                <a:latin typeface="+mn-lt"/>
              </a:rPr>
              <a:t>Seguridad </a:t>
            </a:r>
            <a:r>
              <a:rPr lang="es-ES" sz="2400" dirty="0">
                <a:latin typeface="+mn-lt"/>
              </a:rPr>
              <a:t>y control de acceso.</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470" y="3772061"/>
            <a:ext cx="3685034" cy="2681275"/>
          </a:xfrm>
          <a:prstGeom prst="rect">
            <a:avLst/>
          </a:prstGeom>
        </p:spPr>
      </p:pic>
    </p:spTree>
    <p:extLst>
      <p:ext uri="{BB962C8B-B14F-4D97-AF65-F5344CB8AC3E}">
        <p14:creationId xmlns:p14="http://schemas.microsoft.com/office/powerpoint/2010/main" val="379105265"/>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Google Cloud Platform</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19</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Servicios</a:t>
            </a:r>
            <a:endParaRPr lang="es-EC" sz="1400" dirty="0"/>
          </a:p>
        </p:txBody>
      </p:sp>
      <p:pic>
        <p:nvPicPr>
          <p:cNvPr id="8" name="Imagen 7" descr="C:\Users\Vic\AppData\Local\Microsoft\Windows\INetCache\Content.Word\googleGruposPng.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280920" cy="4392488"/>
          </a:xfrm>
          <a:prstGeom prst="rect">
            <a:avLst/>
          </a:prstGeom>
          <a:noFill/>
          <a:ln>
            <a:noFill/>
          </a:ln>
        </p:spPr>
      </p:pic>
      <p:sp>
        <p:nvSpPr>
          <p:cNvPr id="9" name="CuadroTexto 8"/>
          <p:cNvSpPr txBox="1"/>
          <p:nvPr/>
        </p:nvSpPr>
        <p:spPr>
          <a:xfrm flipH="1">
            <a:off x="2411760" y="5661248"/>
            <a:ext cx="3482673" cy="307777"/>
          </a:xfrm>
          <a:prstGeom prst="rect">
            <a:avLst/>
          </a:prstGeom>
          <a:noFill/>
        </p:spPr>
        <p:txBody>
          <a:bodyPr wrap="square" rtlCol="0">
            <a:spAutoFit/>
          </a:bodyPr>
          <a:lstStyle/>
          <a:p>
            <a:pPr algn="ctr"/>
            <a:r>
              <a:rPr lang="es-ES" sz="1400" dirty="0" smtClean="0"/>
              <a:t>Fuente: Google Cloud Platform.</a:t>
            </a:r>
            <a:endParaRPr lang="es-ES" sz="1400" dirty="0"/>
          </a:p>
        </p:txBody>
      </p:sp>
    </p:spTree>
    <p:extLst>
      <p:ext uri="{BB962C8B-B14F-4D97-AF65-F5344CB8AC3E}">
        <p14:creationId xmlns:p14="http://schemas.microsoft.com/office/powerpoint/2010/main" val="670469623"/>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ctr" eaLnBrk="1" hangingPunct="1"/>
            <a:r>
              <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Índice</a:t>
            </a:r>
            <a:endPar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Diagrama 4"/>
          <p:cNvGraphicFramePr/>
          <p:nvPr>
            <p:extLst>
              <p:ext uri="{D42A27DB-BD31-4B8C-83A1-F6EECF244321}">
                <p14:modId xmlns:p14="http://schemas.microsoft.com/office/powerpoint/2010/main" val="1835751820"/>
              </p:ext>
            </p:extLst>
          </p:nvPr>
        </p:nvGraphicFramePr>
        <p:xfrm>
          <a:off x="2041070" y="908720"/>
          <a:ext cx="533924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arcador de pie de página 11"/>
          <p:cNvSpPr>
            <a:spLocks noGrp="1"/>
          </p:cNvSpPr>
          <p:nvPr>
            <p:ph type="ftr" sz="quarter" idx="16"/>
          </p:nvPr>
        </p:nvSpPr>
        <p:spPr>
          <a:xfrm>
            <a:off x="107504" y="6525344"/>
            <a:ext cx="4392488" cy="288032"/>
          </a:xfrm>
        </p:spPr>
        <p:txBody>
          <a:bodyPr/>
          <a:lstStyle/>
          <a:p>
            <a:pPr>
              <a:defRPr/>
            </a:pPr>
            <a:r>
              <a:rPr lang="es-ES" dirty="0" smtClean="0"/>
              <a:t>Internet de las Cosas basados en Tecnologías de Google</a:t>
            </a:r>
            <a:endParaRPr lang="fr-FR" dirty="0"/>
          </a:p>
        </p:txBody>
      </p:sp>
      <p:sp>
        <p:nvSpPr>
          <p:cNvPr id="13" name="Marcador de número de diapositiva 12"/>
          <p:cNvSpPr>
            <a:spLocks noGrp="1"/>
          </p:cNvSpPr>
          <p:nvPr>
            <p:ph type="sldNum" sz="quarter" idx="15"/>
          </p:nvPr>
        </p:nvSpPr>
        <p:spPr/>
        <p:txBody>
          <a:bodyPr/>
          <a:lstStyle/>
          <a:p>
            <a:pPr>
              <a:defRPr/>
            </a:pPr>
            <a:fld id="{4B4D12E2-F851-417D-82E0-C1B5DA9E5850}" type="slidenum">
              <a:rPr lang="fr-FR" smtClean="0"/>
              <a:pPr>
                <a:defRPr/>
              </a:pPr>
              <a:t>2</a:t>
            </a:fld>
            <a:endParaRPr lang="fr-FR" dirty="0"/>
          </a:p>
        </p:txBody>
      </p:sp>
      <p:sp>
        <p:nvSpPr>
          <p:cNvPr id="14" name="Flecha a la derecha con muesca 13"/>
          <p:cNvSpPr/>
          <p:nvPr/>
        </p:nvSpPr>
        <p:spPr>
          <a:xfrm>
            <a:off x="1187624" y="1052736"/>
            <a:ext cx="648072" cy="360040"/>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dirty="0"/>
          </a:p>
        </p:txBody>
      </p:sp>
    </p:spTree>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ctr" eaLnBrk="1" hangingPunct="1"/>
            <a:r>
              <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Índice</a:t>
            </a:r>
            <a:endPar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Diagrama 4"/>
          <p:cNvGraphicFramePr/>
          <p:nvPr/>
        </p:nvGraphicFramePr>
        <p:xfrm>
          <a:off x="2041070" y="908720"/>
          <a:ext cx="533924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arcador de pie de página 11"/>
          <p:cNvSpPr>
            <a:spLocks noGrp="1"/>
          </p:cNvSpPr>
          <p:nvPr>
            <p:ph type="ftr" sz="quarter" idx="16"/>
          </p:nvPr>
        </p:nvSpPr>
        <p:spPr>
          <a:xfrm>
            <a:off x="107504" y="6525344"/>
            <a:ext cx="4392488" cy="288032"/>
          </a:xfrm>
        </p:spPr>
        <p:txBody>
          <a:bodyPr/>
          <a:lstStyle/>
          <a:p>
            <a:pPr>
              <a:defRPr/>
            </a:pPr>
            <a:r>
              <a:rPr lang="es-ES" dirty="0" smtClean="0"/>
              <a:t>Internet de las Cosas basados en Tecnologías de Google</a:t>
            </a:r>
            <a:endParaRPr lang="fr-FR" dirty="0"/>
          </a:p>
        </p:txBody>
      </p:sp>
      <p:sp>
        <p:nvSpPr>
          <p:cNvPr id="13" name="Marcador de número de diapositiva 12"/>
          <p:cNvSpPr>
            <a:spLocks noGrp="1"/>
          </p:cNvSpPr>
          <p:nvPr>
            <p:ph type="sldNum" sz="quarter" idx="15"/>
          </p:nvPr>
        </p:nvSpPr>
        <p:spPr/>
        <p:txBody>
          <a:bodyPr/>
          <a:lstStyle/>
          <a:p>
            <a:pPr>
              <a:defRPr/>
            </a:pPr>
            <a:fld id="{4B4D12E2-F851-417D-82E0-C1B5DA9E5850}" type="slidenum">
              <a:rPr lang="fr-FR" smtClean="0"/>
              <a:pPr>
                <a:defRPr/>
              </a:pPr>
              <a:t>20</a:t>
            </a:fld>
            <a:endParaRPr lang="fr-FR" dirty="0"/>
          </a:p>
        </p:txBody>
      </p:sp>
      <p:sp>
        <p:nvSpPr>
          <p:cNvPr id="14" name="Flecha a la derecha con muesca 13"/>
          <p:cNvSpPr/>
          <p:nvPr/>
        </p:nvSpPr>
        <p:spPr>
          <a:xfrm>
            <a:off x="1187624" y="4581128"/>
            <a:ext cx="648072" cy="360040"/>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26059888"/>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21</a:t>
            </a:fld>
            <a:endParaRPr lang="fr-FR" dirty="0"/>
          </a:p>
        </p:txBody>
      </p:sp>
      <p:sp useBgFill="1">
        <p:nvSpPr>
          <p:cNvPr id="6" name="Pentágono 5"/>
          <p:cNvSpPr/>
          <p:nvPr/>
        </p:nvSpPr>
        <p:spPr>
          <a:xfrm>
            <a:off x="179512" y="692696"/>
            <a:ext cx="8496944"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Causas y efectos medioambientales</a:t>
            </a:r>
            <a:endParaRPr lang="es-EC" sz="1400" dirty="0"/>
          </a:p>
        </p:txBody>
      </p:sp>
      <p:sp>
        <p:nvSpPr>
          <p:cNvPr id="4" name="Marcador de contenido 3"/>
          <p:cNvSpPr>
            <a:spLocks noGrp="1"/>
          </p:cNvSpPr>
          <p:nvPr>
            <p:ph sz="quarter" idx="1"/>
          </p:nvPr>
        </p:nvSpPr>
        <p:spPr>
          <a:xfrm>
            <a:off x="457200" y="1268760"/>
            <a:ext cx="7467600" cy="5205192"/>
          </a:xfrm>
        </p:spPr>
        <p:txBody>
          <a:bodyPr/>
          <a:lstStyle/>
          <a:p>
            <a:endParaRPr lang="en-US" dirty="0" smtClean="0"/>
          </a:p>
          <a:p>
            <a:endParaRPr lang="en-US" dirty="0" smtClean="0"/>
          </a:p>
          <a:p>
            <a:endParaRPr lang="en-US" dirty="0"/>
          </a:p>
        </p:txBody>
      </p:sp>
      <p:sp>
        <p:nvSpPr>
          <p:cNvPr id="5" name="Rectángulo 4"/>
          <p:cNvSpPr/>
          <p:nvPr/>
        </p:nvSpPr>
        <p:spPr>
          <a:xfrm>
            <a:off x="827584" y="1124744"/>
            <a:ext cx="6534472" cy="1574149"/>
          </a:xfrm>
          <a:prstGeom prst="rect">
            <a:avLst/>
          </a:prstGeom>
        </p:spPr>
        <p:txBody>
          <a:bodyPr wrap="square">
            <a:spAutoFit/>
          </a:bodyPr>
          <a:lstStyle/>
          <a:p>
            <a:pPr algn="ctr">
              <a:lnSpc>
                <a:spcPct val="107000"/>
              </a:lnSpc>
              <a:spcAft>
                <a:spcPts val="800"/>
              </a:spcAft>
            </a:pPr>
            <a:r>
              <a:rPr lang="es-419" dirty="0">
                <a:latin typeface="Calibri" panose="020F0502020204030204" pitchFamily="34" charset="0"/>
                <a:ea typeface="Calibri" panose="020F0502020204030204" pitchFamily="34" charset="0"/>
                <a:cs typeface="Times New Roman" panose="02020603050405020304" pitchFamily="18" charset="0"/>
              </a:rPr>
              <a:t>Informes de la Organización Mundial de Salud mencionan que, en los últimos 50 años, la actividad humana y, en particular, el consumo de combustibles fósiles, han hecho que se liberen mayores cantidades de CO</a:t>
            </a:r>
            <a:r>
              <a:rPr lang="es-419" baseline="-25000" dirty="0">
                <a:latin typeface="Calibri" panose="020F0502020204030204" pitchFamily="34" charset="0"/>
                <a:ea typeface="Calibri" panose="020F0502020204030204" pitchFamily="34" charset="0"/>
                <a:cs typeface="Times New Roman" panose="02020603050405020304" pitchFamily="18" charset="0"/>
              </a:rPr>
              <a:t>2</a:t>
            </a:r>
            <a:r>
              <a:rPr lang="es-419" dirty="0">
                <a:latin typeface="Calibri" panose="020F0502020204030204" pitchFamily="34" charset="0"/>
                <a:ea typeface="Calibri" panose="020F0502020204030204" pitchFamily="34" charset="0"/>
                <a:cs typeface="Times New Roman" panose="02020603050405020304" pitchFamily="18" charset="0"/>
              </a:rPr>
              <a:t> y otros gases a la atmósfera alterando el clima mundial.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p:cNvPicPr>
            <a:picLocks noChangeAspect="1"/>
          </p:cNvPicPr>
          <p:nvPr/>
        </p:nvPicPr>
        <p:blipFill>
          <a:blip r:embed="rId2"/>
          <a:stretch>
            <a:fillRect/>
          </a:stretch>
        </p:blipFill>
        <p:spPr>
          <a:xfrm>
            <a:off x="1115616" y="3068960"/>
            <a:ext cx="2160240" cy="2337037"/>
          </a:xfrm>
          <a:prstGeom prst="rect">
            <a:avLst/>
          </a:prstGeom>
        </p:spPr>
      </p:pic>
      <p:pic>
        <p:nvPicPr>
          <p:cNvPr id="8" name="Imagen 7"/>
          <p:cNvPicPr>
            <a:picLocks noChangeAspect="1"/>
          </p:cNvPicPr>
          <p:nvPr/>
        </p:nvPicPr>
        <p:blipFill>
          <a:blip r:embed="rId3"/>
          <a:stretch>
            <a:fillRect/>
          </a:stretch>
        </p:blipFill>
        <p:spPr>
          <a:xfrm>
            <a:off x="4427984" y="3645024"/>
            <a:ext cx="2529928" cy="841706"/>
          </a:xfrm>
          <a:prstGeom prst="rect">
            <a:avLst/>
          </a:prstGeom>
        </p:spPr>
      </p:pic>
      <p:pic>
        <p:nvPicPr>
          <p:cNvPr id="9" name="Imagen 8"/>
          <p:cNvPicPr>
            <a:picLocks noChangeAspect="1"/>
          </p:cNvPicPr>
          <p:nvPr/>
        </p:nvPicPr>
        <p:blipFill>
          <a:blip r:embed="rId4"/>
          <a:stretch>
            <a:fillRect/>
          </a:stretch>
        </p:blipFill>
        <p:spPr>
          <a:xfrm>
            <a:off x="4788024" y="2348880"/>
            <a:ext cx="1502952" cy="1133539"/>
          </a:xfrm>
          <a:prstGeom prst="rect">
            <a:avLst/>
          </a:prstGeom>
        </p:spPr>
      </p:pic>
      <p:sp>
        <p:nvSpPr>
          <p:cNvPr id="11" name="Flecha derecha 10"/>
          <p:cNvSpPr/>
          <p:nvPr/>
        </p:nvSpPr>
        <p:spPr>
          <a:xfrm rot="19904973">
            <a:off x="3688720" y="3321378"/>
            <a:ext cx="504056" cy="193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Flecha derecha 13"/>
          <p:cNvSpPr/>
          <p:nvPr/>
        </p:nvSpPr>
        <p:spPr>
          <a:xfrm>
            <a:off x="3723711" y="4077072"/>
            <a:ext cx="504056" cy="193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Flecha derecha 14"/>
          <p:cNvSpPr/>
          <p:nvPr/>
        </p:nvSpPr>
        <p:spPr>
          <a:xfrm rot="1453646">
            <a:off x="3707904" y="4796655"/>
            <a:ext cx="504056" cy="193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p:cNvSpPr txBox="1"/>
          <p:nvPr/>
        </p:nvSpPr>
        <p:spPr>
          <a:xfrm>
            <a:off x="888410" y="2924944"/>
            <a:ext cx="2531462" cy="276999"/>
          </a:xfrm>
          <a:prstGeom prst="rect">
            <a:avLst/>
          </a:prstGeom>
          <a:noFill/>
        </p:spPr>
        <p:txBody>
          <a:bodyPr wrap="none" rtlCol="0">
            <a:spAutoFit/>
          </a:bodyPr>
          <a:lstStyle/>
          <a:p>
            <a:r>
              <a:rPr lang="es-ES" sz="1200" dirty="0" smtClean="0">
                <a:solidFill>
                  <a:schemeClr val="accent1"/>
                </a:solidFill>
              </a:rPr>
              <a:t>Presión atmosférica y temperatura</a:t>
            </a:r>
            <a:endParaRPr lang="es-ES" sz="1200" dirty="0">
              <a:solidFill>
                <a:schemeClr val="accent1"/>
              </a:solidFill>
            </a:endParaRPr>
          </a:p>
        </p:txBody>
      </p:sp>
      <p:pic>
        <p:nvPicPr>
          <p:cNvPr id="13" name="Imagen 12"/>
          <p:cNvPicPr>
            <a:picLocks noChangeAspect="1"/>
          </p:cNvPicPr>
          <p:nvPr/>
        </p:nvPicPr>
        <p:blipFill>
          <a:blip r:embed="rId5"/>
          <a:stretch>
            <a:fillRect/>
          </a:stretch>
        </p:blipFill>
        <p:spPr>
          <a:xfrm>
            <a:off x="4355976" y="4683668"/>
            <a:ext cx="2448272" cy="1625652"/>
          </a:xfrm>
          <a:prstGeom prst="rect">
            <a:avLst/>
          </a:prstGeom>
        </p:spPr>
      </p:pic>
      <p:sp>
        <p:nvSpPr>
          <p:cNvPr id="18" name="CuadroTexto 17"/>
          <p:cNvSpPr txBox="1"/>
          <p:nvPr/>
        </p:nvSpPr>
        <p:spPr>
          <a:xfrm>
            <a:off x="6584012" y="2780928"/>
            <a:ext cx="1300356" cy="276999"/>
          </a:xfrm>
          <a:prstGeom prst="rect">
            <a:avLst/>
          </a:prstGeom>
          <a:noFill/>
        </p:spPr>
        <p:txBody>
          <a:bodyPr wrap="none" rtlCol="0">
            <a:spAutoFit/>
          </a:bodyPr>
          <a:lstStyle/>
          <a:p>
            <a:r>
              <a:rPr lang="es-ES" sz="1200" dirty="0" smtClean="0">
                <a:solidFill>
                  <a:schemeClr val="accent1"/>
                </a:solidFill>
              </a:rPr>
              <a:t>Dolor de cabeza</a:t>
            </a:r>
            <a:endParaRPr lang="es-ES" sz="1200" dirty="0">
              <a:solidFill>
                <a:schemeClr val="accent1"/>
              </a:solidFill>
            </a:endParaRPr>
          </a:p>
        </p:txBody>
      </p:sp>
      <p:sp>
        <p:nvSpPr>
          <p:cNvPr id="19" name="CuadroTexto 18"/>
          <p:cNvSpPr txBox="1"/>
          <p:nvPr/>
        </p:nvSpPr>
        <p:spPr>
          <a:xfrm>
            <a:off x="7020272" y="3861048"/>
            <a:ext cx="1701107" cy="276999"/>
          </a:xfrm>
          <a:prstGeom prst="rect">
            <a:avLst/>
          </a:prstGeom>
          <a:noFill/>
        </p:spPr>
        <p:txBody>
          <a:bodyPr wrap="none" rtlCol="0">
            <a:spAutoFit/>
          </a:bodyPr>
          <a:lstStyle/>
          <a:p>
            <a:r>
              <a:rPr lang="es-ES" sz="1200" dirty="0" smtClean="0">
                <a:solidFill>
                  <a:schemeClr val="accent1"/>
                </a:solidFill>
              </a:rPr>
              <a:t>Cambios de Conducta</a:t>
            </a:r>
            <a:endParaRPr lang="es-ES" sz="1200" dirty="0">
              <a:solidFill>
                <a:schemeClr val="accent1"/>
              </a:solidFill>
            </a:endParaRPr>
          </a:p>
        </p:txBody>
      </p:sp>
      <p:sp>
        <p:nvSpPr>
          <p:cNvPr id="20" name="CuadroTexto 19"/>
          <p:cNvSpPr txBox="1"/>
          <p:nvPr/>
        </p:nvSpPr>
        <p:spPr>
          <a:xfrm>
            <a:off x="7092280" y="5168225"/>
            <a:ext cx="1709122" cy="276999"/>
          </a:xfrm>
          <a:prstGeom prst="rect">
            <a:avLst/>
          </a:prstGeom>
          <a:noFill/>
        </p:spPr>
        <p:txBody>
          <a:bodyPr wrap="none" rtlCol="0">
            <a:spAutoFit/>
          </a:bodyPr>
          <a:lstStyle/>
          <a:p>
            <a:r>
              <a:rPr lang="es-ES" sz="1200" dirty="0" smtClean="0">
                <a:solidFill>
                  <a:schemeClr val="accent1"/>
                </a:solidFill>
              </a:rPr>
              <a:t>Percepción de dolores</a:t>
            </a:r>
            <a:endParaRPr lang="es-ES" sz="1200" dirty="0">
              <a:solidFill>
                <a:schemeClr val="accent1"/>
              </a:solidFill>
            </a:endParaRPr>
          </a:p>
        </p:txBody>
      </p:sp>
      <p:sp>
        <p:nvSpPr>
          <p:cNvPr id="21" name="CuadroTexto 20"/>
          <p:cNvSpPr txBox="1"/>
          <p:nvPr/>
        </p:nvSpPr>
        <p:spPr>
          <a:xfrm>
            <a:off x="6876256" y="6032321"/>
            <a:ext cx="979755" cy="276999"/>
          </a:xfrm>
          <a:prstGeom prst="rect">
            <a:avLst/>
          </a:prstGeom>
          <a:noFill/>
        </p:spPr>
        <p:txBody>
          <a:bodyPr wrap="none" rtlCol="0">
            <a:spAutoFit/>
          </a:bodyPr>
          <a:lstStyle/>
          <a:p>
            <a:r>
              <a:rPr lang="es-ES" sz="1200" dirty="0" smtClean="0">
                <a:solidFill>
                  <a:schemeClr val="accent1"/>
                </a:solidFill>
              </a:rPr>
              <a:t>Entre otros.</a:t>
            </a:r>
            <a:endParaRPr lang="es-ES" sz="1200" dirty="0">
              <a:solidFill>
                <a:schemeClr val="accent1"/>
              </a:solidFill>
            </a:endParaRPr>
          </a:p>
        </p:txBody>
      </p:sp>
    </p:spTree>
    <p:extLst>
      <p:ext uri="{BB962C8B-B14F-4D97-AF65-F5344CB8AC3E}">
        <p14:creationId xmlns:p14="http://schemas.microsoft.com/office/powerpoint/2010/main" val="2627353817"/>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22</a:t>
            </a:fld>
            <a:endParaRPr lang="fr-FR" dirty="0"/>
          </a:p>
        </p:txBody>
      </p:sp>
      <p:sp useBgFill="1">
        <p:nvSpPr>
          <p:cNvPr id="6" name="Pentágono 5"/>
          <p:cNvSpPr/>
          <p:nvPr/>
        </p:nvSpPr>
        <p:spPr>
          <a:xfrm>
            <a:off x="179512" y="692696"/>
            <a:ext cx="8496944"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Estudios relacionados  de la presión atmosférica y temperatura</a:t>
            </a:r>
            <a:endParaRPr lang="es-EC" sz="1400" dirty="0"/>
          </a:p>
        </p:txBody>
      </p:sp>
      <p:sp>
        <p:nvSpPr>
          <p:cNvPr id="4" name="Marcador de contenido 3"/>
          <p:cNvSpPr>
            <a:spLocks noGrp="1"/>
          </p:cNvSpPr>
          <p:nvPr>
            <p:ph sz="quarter" idx="1"/>
          </p:nvPr>
        </p:nvSpPr>
        <p:spPr>
          <a:xfrm>
            <a:off x="457200" y="1268760"/>
            <a:ext cx="7467600" cy="5205192"/>
          </a:xfrm>
        </p:spPr>
        <p:txBody>
          <a:bodyPr>
            <a:normAutofit lnSpcReduction="10000"/>
          </a:bodyPr>
          <a:lstStyle/>
          <a:p>
            <a:pPr algn="just"/>
            <a:r>
              <a:rPr lang="es-ES" dirty="0" smtClean="0"/>
              <a:t>Castro (2016) estudio las incidencias de las hemorragias subaracnoidea y la influencia de los cambios de la presión atmosférica en los pacientes ingresados en el servicio de neurocirugía del Hospital Antonio Lenin Fonseca de Nicaragua. </a:t>
            </a:r>
          </a:p>
          <a:p>
            <a:pPr algn="just"/>
            <a:r>
              <a:rPr lang="es-ES" dirty="0" smtClean="0"/>
              <a:t>Olcina (2012) analizo el efecto de las variaciones en la densidad del oxigeno originadas por las masas de aire  presentes en la atmosfera, sobre los ingresos hospitalarios por enfermedad cardiaca y pulmonares, registrados en la ciudad de Alicante, España.</a:t>
            </a:r>
          </a:p>
          <a:p>
            <a:pPr algn="just"/>
            <a:r>
              <a:rPr lang="es-ES" dirty="0" smtClean="0"/>
              <a:t>Paolaso (1999) en su estudio de la Biometeorología, encontró factores relacionados con la composición de las masas de aire, interacción entre la temperatura, presión atmosférica y humedad.</a:t>
            </a:r>
          </a:p>
          <a:p>
            <a:endParaRPr lang="en-US" dirty="0"/>
          </a:p>
        </p:txBody>
      </p:sp>
    </p:spTree>
    <p:extLst>
      <p:ext uri="{BB962C8B-B14F-4D97-AF65-F5344CB8AC3E}">
        <p14:creationId xmlns:p14="http://schemas.microsoft.com/office/powerpoint/2010/main" val="164425013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23</a:t>
            </a:fld>
            <a:endParaRPr lang="fr-FR" dirty="0"/>
          </a:p>
        </p:txBody>
      </p:sp>
      <p:sp useBgFill="1">
        <p:nvSpPr>
          <p:cNvPr id="6" name="Pentágono 5"/>
          <p:cNvSpPr/>
          <p:nvPr/>
        </p:nvSpPr>
        <p:spPr>
          <a:xfrm>
            <a:off x="179512" y="692696"/>
            <a:ext cx="8496944"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Sistema de apoyo para el estudio del efecto medioambiental sobre la salud de las </a:t>
            </a:r>
            <a:r>
              <a:rPr lang="es-EC" sz="1400" b="1" dirty="0" err="1" smtClean="0">
                <a:solidFill>
                  <a:srgbClr val="FF9966"/>
                </a:solidFill>
                <a:effectLst>
                  <a:outerShdw blurRad="38100" dist="38100" dir="2700000" algn="tl">
                    <a:srgbClr val="000000">
                      <a:alpha val="43137"/>
                    </a:srgbClr>
                  </a:outerShdw>
                </a:effectLst>
                <a:latin typeface="Century Schoolbook" panose="02040604050505020304" pitchFamily="18" charset="0"/>
              </a:rPr>
              <a:t>pers</a:t>
            </a:r>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a:t>
            </a:r>
            <a:endParaRPr lang="es-EC" sz="1400" dirty="0"/>
          </a:p>
        </p:txBody>
      </p:sp>
      <p:pic>
        <p:nvPicPr>
          <p:cNvPr id="7" name="Imagen 6" descr="Description: C:\Users\Vic\Downloads\arquitecturaIoTAmbiental (4).jpg"/>
          <p:cNvPicPr/>
          <p:nvPr/>
        </p:nvPicPr>
        <p:blipFill>
          <a:blip r:embed="rId2">
            <a:extLst>
              <a:ext uri="{28A0092B-C50C-407E-A947-70E740481C1C}">
                <a14:useLocalDpi xmlns:a14="http://schemas.microsoft.com/office/drawing/2010/main" val="0"/>
              </a:ext>
            </a:extLst>
          </a:blip>
          <a:srcRect/>
          <a:stretch>
            <a:fillRect/>
          </a:stretch>
        </p:blipFill>
        <p:spPr bwMode="auto">
          <a:xfrm>
            <a:off x="366912" y="1196752"/>
            <a:ext cx="7805488" cy="4608512"/>
          </a:xfrm>
          <a:prstGeom prst="rect">
            <a:avLst/>
          </a:prstGeom>
          <a:noFill/>
          <a:ln>
            <a:noFill/>
          </a:ln>
        </p:spPr>
      </p:pic>
    </p:spTree>
    <p:extLst>
      <p:ext uri="{BB962C8B-B14F-4D97-AF65-F5344CB8AC3E}">
        <p14:creationId xmlns:p14="http://schemas.microsoft.com/office/powerpoint/2010/main" val="59901867"/>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24</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Arquitectura del </a:t>
            </a:r>
            <a:r>
              <a:rPr lang="es-EC" sz="1400" b="1" dirty="0">
                <a:solidFill>
                  <a:srgbClr val="FF9966"/>
                </a:solidFill>
                <a:effectLst>
                  <a:outerShdw blurRad="38100" dist="38100" dir="2700000" algn="tl">
                    <a:srgbClr val="000000">
                      <a:alpha val="43137"/>
                    </a:srgbClr>
                  </a:outerShdw>
                </a:effectLst>
                <a:latin typeface="Century Schoolbook" panose="02040604050505020304" pitchFamily="18" charset="0"/>
              </a:rPr>
              <a:t>sistema medioambiental basado en IoT</a:t>
            </a:r>
            <a:endParaRPr lang="es-EC" sz="1400" dirty="0"/>
          </a:p>
        </p:txBody>
      </p:sp>
      <p:pic>
        <p:nvPicPr>
          <p:cNvPr id="8" name="Imagen 7" descr="Description: C:\Users\Vic\Downloads\arquitecturaIoTAmbiental.jpg"/>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424936" cy="4537298"/>
          </a:xfrm>
          <a:prstGeom prst="rect">
            <a:avLst/>
          </a:prstGeom>
          <a:noFill/>
          <a:ln>
            <a:noFill/>
          </a:ln>
        </p:spPr>
      </p:pic>
    </p:spTree>
    <p:extLst>
      <p:ext uri="{BB962C8B-B14F-4D97-AF65-F5344CB8AC3E}">
        <p14:creationId xmlns:p14="http://schemas.microsoft.com/office/powerpoint/2010/main" val="105704643"/>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25</a:t>
            </a:fld>
            <a:endParaRPr lang="fr-FR" dirty="0"/>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Detección</a:t>
            </a:r>
            <a:endParaRPr lang="es-EC" sz="1400" dirty="0"/>
          </a:p>
        </p:txBody>
      </p:sp>
      <p:pic>
        <p:nvPicPr>
          <p:cNvPr id="7" name="Imagen 6" descr="Description: C:\Users\Vic\Downloads\arquitecturaIoTAmbiental (1).jpg"/>
          <p:cNvPicPr/>
          <p:nvPr/>
        </p:nvPicPr>
        <p:blipFill>
          <a:blip r:embed="rId2">
            <a:extLst>
              <a:ext uri="{28A0092B-C50C-407E-A947-70E740481C1C}">
                <a14:useLocalDpi xmlns:a14="http://schemas.microsoft.com/office/drawing/2010/main" val="0"/>
              </a:ext>
            </a:extLst>
          </a:blip>
          <a:srcRect/>
          <a:stretch>
            <a:fillRect/>
          </a:stretch>
        </p:blipFill>
        <p:spPr bwMode="auto">
          <a:xfrm>
            <a:off x="313477" y="1971139"/>
            <a:ext cx="1306195" cy="3474085"/>
          </a:xfrm>
          <a:prstGeom prst="rect">
            <a:avLst/>
          </a:prstGeom>
          <a:noFill/>
          <a:ln>
            <a:noFill/>
          </a:ln>
        </p:spPr>
      </p:pic>
      <p:pic>
        <p:nvPicPr>
          <p:cNvPr id="10" name="Imagen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3068960"/>
            <a:ext cx="1368152" cy="884081"/>
          </a:xfrm>
          <a:prstGeom prst="rect">
            <a:avLst/>
          </a:prstGeom>
          <a:noFill/>
          <a:ln>
            <a:noFill/>
          </a:ln>
        </p:spPr>
      </p:pic>
      <p:pic>
        <p:nvPicPr>
          <p:cNvPr id="4" name="Imagen 3"/>
          <p:cNvPicPr>
            <a:picLocks noChangeAspect="1"/>
          </p:cNvPicPr>
          <p:nvPr/>
        </p:nvPicPr>
        <p:blipFill>
          <a:blip r:embed="rId4"/>
          <a:stretch>
            <a:fillRect/>
          </a:stretch>
        </p:blipFill>
        <p:spPr>
          <a:xfrm>
            <a:off x="7668344" y="2852936"/>
            <a:ext cx="790897" cy="1051446"/>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917" y="2586071"/>
            <a:ext cx="1309019" cy="1685857"/>
          </a:xfrm>
          <a:prstGeom prst="rect">
            <a:avLst/>
          </a:prstGeom>
        </p:spPr>
      </p:pic>
      <p:sp>
        <p:nvSpPr>
          <p:cNvPr id="11" name="Igual que 10"/>
          <p:cNvSpPr/>
          <p:nvPr/>
        </p:nvSpPr>
        <p:spPr>
          <a:xfrm>
            <a:off x="1475656" y="3068960"/>
            <a:ext cx="1152128" cy="7200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2" name="Más 11"/>
          <p:cNvSpPr/>
          <p:nvPr/>
        </p:nvSpPr>
        <p:spPr>
          <a:xfrm>
            <a:off x="4067944" y="3140968"/>
            <a:ext cx="648072" cy="64807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ás 13"/>
          <p:cNvSpPr/>
          <p:nvPr/>
        </p:nvSpPr>
        <p:spPr>
          <a:xfrm>
            <a:off x="6732240" y="3104963"/>
            <a:ext cx="648072" cy="64807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CuadroTexto 12"/>
          <p:cNvSpPr txBox="1"/>
          <p:nvPr/>
        </p:nvSpPr>
        <p:spPr>
          <a:xfrm flipH="1">
            <a:off x="2568790" y="4393135"/>
            <a:ext cx="1931202" cy="584775"/>
          </a:xfrm>
          <a:prstGeom prst="rect">
            <a:avLst/>
          </a:prstGeom>
          <a:noFill/>
        </p:spPr>
        <p:txBody>
          <a:bodyPr wrap="square" rtlCol="0">
            <a:spAutoFit/>
          </a:bodyPr>
          <a:lstStyle/>
          <a:p>
            <a:r>
              <a:rPr lang="es-ES" dirty="0" smtClean="0"/>
              <a:t>(</a:t>
            </a:r>
            <a:r>
              <a:rPr lang="es-ES" sz="1400" dirty="0" smtClean="0"/>
              <a:t>Raspberry Pi y Rainbow HAT)</a:t>
            </a:r>
            <a:endParaRPr lang="es-ES" sz="1400" dirty="0"/>
          </a:p>
        </p:txBody>
      </p:sp>
      <p:sp>
        <p:nvSpPr>
          <p:cNvPr id="17" name="CuadroTexto 16"/>
          <p:cNvSpPr txBox="1"/>
          <p:nvPr/>
        </p:nvSpPr>
        <p:spPr>
          <a:xfrm flipH="1">
            <a:off x="4716016" y="4427820"/>
            <a:ext cx="2664296" cy="307777"/>
          </a:xfrm>
          <a:prstGeom prst="rect">
            <a:avLst/>
          </a:prstGeom>
          <a:noFill/>
        </p:spPr>
        <p:txBody>
          <a:bodyPr wrap="square" rtlCol="0">
            <a:spAutoFit/>
          </a:bodyPr>
          <a:lstStyle/>
          <a:p>
            <a:r>
              <a:rPr lang="es-ES" sz="1400" dirty="0" smtClean="0"/>
              <a:t>(S.O. Android Things)</a:t>
            </a:r>
            <a:endParaRPr lang="es-ES" sz="1400" dirty="0"/>
          </a:p>
        </p:txBody>
      </p:sp>
      <p:sp>
        <p:nvSpPr>
          <p:cNvPr id="18" name="CuadroTexto 17"/>
          <p:cNvSpPr txBox="1"/>
          <p:nvPr/>
        </p:nvSpPr>
        <p:spPr>
          <a:xfrm flipH="1">
            <a:off x="7164288" y="4363024"/>
            <a:ext cx="1944216" cy="369332"/>
          </a:xfrm>
          <a:prstGeom prst="rect">
            <a:avLst/>
          </a:prstGeom>
          <a:noFill/>
        </p:spPr>
        <p:txBody>
          <a:bodyPr wrap="square" rtlCol="0">
            <a:spAutoFit/>
          </a:bodyPr>
          <a:lstStyle/>
          <a:p>
            <a:r>
              <a:rPr lang="es-ES" dirty="0" smtClean="0"/>
              <a:t>(</a:t>
            </a:r>
            <a:r>
              <a:rPr lang="es-ES" sz="1400" dirty="0" smtClean="0"/>
              <a:t>Programa</a:t>
            </a:r>
            <a:r>
              <a:rPr lang="es-ES" dirty="0" smtClean="0"/>
              <a:t> Java)</a:t>
            </a:r>
            <a:endParaRPr lang="es-ES" dirty="0"/>
          </a:p>
        </p:txBody>
      </p:sp>
    </p:spTree>
    <p:extLst>
      <p:ext uri="{BB962C8B-B14F-4D97-AF65-F5344CB8AC3E}">
        <p14:creationId xmlns:p14="http://schemas.microsoft.com/office/powerpoint/2010/main" val="2674697479"/>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26</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a:hlinkClick r:id="" action="ppaction://hlinkshowjump?jump=nextslide"/>
          </p:cNvPr>
          <p:cNvSpPr/>
          <p:nvPr/>
        </p:nvSpPr>
        <p:spPr>
          <a:xfrm>
            <a:off x="1115616" y="321297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2182734872"/>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27</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 – Cloud Pub/Sub</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1115616" y="321297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4" name="Llamada rectangular 3"/>
          <p:cNvSpPr/>
          <p:nvPr/>
        </p:nvSpPr>
        <p:spPr>
          <a:xfrm>
            <a:off x="3131840" y="2060848"/>
            <a:ext cx="5400600" cy="2448272"/>
          </a:xfrm>
          <a:prstGeom prst="wedgeRectCallout">
            <a:avLst>
              <a:gd name="adj1" fmla="val -55606"/>
              <a:gd name="adj2" fmla="val 140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descr="Description: C:\Users\Vic\Downloads\arquitecturaIoTAmbiental (3).jpg"/>
          <p:cNvPicPr/>
          <p:nvPr/>
        </p:nvPicPr>
        <p:blipFill>
          <a:blip r:embed="rId3">
            <a:extLst>
              <a:ext uri="{28A0092B-C50C-407E-A947-70E740481C1C}">
                <a14:useLocalDpi xmlns:a14="http://schemas.microsoft.com/office/drawing/2010/main" val="0"/>
              </a:ext>
            </a:extLst>
          </a:blip>
          <a:srcRect/>
          <a:stretch>
            <a:fillRect/>
          </a:stretch>
        </p:blipFill>
        <p:spPr bwMode="auto">
          <a:xfrm>
            <a:off x="3279080" y="2204864"/>
            <a:ext cx="5109344" cy="2180763"/>
          </a:xfrm>
          <a:prstGeom prst="rect">
            <a:avLst/>
          </a:prstGeom>
          <a:noFill/>
          <a:ln>
            <a:noFill/>
          </a:ln>
        </p:spPr>
      </p:pic>
    </p:spTree>
    <p:extLst>
      <p:ext uri="{BB962C8B-B14F-4D97-AF65-F5344CB8AC3E}">
        <p14:creationId xmlns:p14="http://schemas.microsoft.com/office/powerpoint/2010/main" val="4034111282"/>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28</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1115616"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722688227"/>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29</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 – Cloud Dataflow</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1115616"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5" name="Llamada rectangular 4"/>
          <p:cNvSpPr/>
          <p:nvPr/>
        </p:nvSpPr>
        <p:spPr>
          <a:xfrm>
            <a:off x="3203848" y="1772816"/>
            <a:ext cx="5256584" cy="2592288"/>
          </a:xfrm>
          <a:prstGeom prst="wedgeRectCallout">
            <a:avLst>
              <a:gd name="adj1" fmla="val -55624"/>
              <a:gd name="adj2" fmla="val -171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descr="Description: C:\Users\Vic\Downloads\arquitecturaIoTAmbiental (6).jpg"/>
          <p:cNvPicPr/>
          <p:nvPr/>
        </p:nvPicPr>
        <p:blipFill>
          <a:blip r:embed="rId3">
            <a:extLst>
              <a:ext uri="{28A0092B-C50C-407E-A947-70E740481C1C}">
                <a14:useLocalDpi xmlns:a14="http://schemas.microsoft.com/office/drawing/2010/main" val="0"/>
              </a:ext>
            </a:extLst>
          </a:blip>
          <a:srcRect/>
          <a:stretch>
            <a:fillRect/>
          </a:stretch>
        </p:blipFill>
        <p:spPr bwMode="auto">
          <a:xfrm>
            <a:off x="3275270" y="1916832"/>
            <a:ext cx="5113154" cy="2304256"/>
          </a:xfrm>
          <a:prstGeom prst="rect">
            <a:avLst/>
          </a:prstGeom>
          <a:noFill/>
          <a:ln>
            <a:noFill/>
          </a:ln>
        </p:spPr>
      </p:pic>
    </p:spTree>
    <p:extLst>
      <p:ext uri="{BB962C8B-B14F-4D97-AF65-F5344CB8AC3E}">
        <p14:creationId xmlns:p14="http://schemas.microsoft.com/office/powerpoint/2010/main" val="3843554489"/>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Motivación</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467544" y="817048"/>
            <a:ext cx="7920880" cy="4525963"/>
          </a:xfrm>
        </p:spPr>
        <p:txBody>
          <a:bodyPr>
            <a:normAutofit/>
          </a:bodyPr>
          <a:lstStyle/>
          <a:p>
            <a:pPr marL="0" indent="0">
              <a:buNone/>
            </a:pPr>
            <a:endParaRPr lang="fr-FR" dirty="0">
              <a:solidFill>
                <a:schemeClr val="accent1">
                  <a:lumMod val="75000"/>
                </a:schemeClr>
              </a:solidFill>
            </a:endParaRPr>
          </a:p>
          <a:p>
            <a:pPr marL="0" indent="0" eaLnBrk="1" hangingPunct="1">
              <a:buNone/>
            </a:pPr>
            <a:r>
              <a:rPr lang="fr-FR" dirty="0" smtClean="0">
                <a:solidFill>
                  <a:schemeClr val="accent1">
                    <a:lumMod val="75000"/>
                  </a:schemeClr>
                </a:solidFill>
              </a:rPr>
              <a:t> </a:t>
            </a:r>
          </a:p>
        </p:txBody>
      </p:sp>
      <p:sp>
        <p:nvSpPr>
          <p:cNvPr id="2" name="Marcador de pie de página 1"/>
          <p:cNvSpPr>
            <a:spLocks noGrp="1"/>
          </p:cNvSpPr>
          <p:nvPr>
            <p:ph type="ftr" sz="quarter" idx="16"/>
          </p:nvPr>
        </p:nvSpPr>
        <p:spPr>
          <a:xfrm>
            <a:off x="107504" y="6473000"/>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3</a:t>
            </a:fld>
            <a:endParaRPr lang="fr-FR"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655538"/>
            <a:ext cx="8477250" cy="5149726"/>
          </a:xfrm>
          <a:prstGeom prst="rect">
            <a:avLst/>
          </a:prstGeom>
        </p:spPr>
      </p:pic>
      <p:sp>
        <p:nvSpPr>
          <p:cNvPr id="11" name="CuadroTexto 10"/>
          <p:cNvSpPr txBox="1"/>
          <p:nvPr/>
        </p:nvSpPr>
        <p:spPr>
          <a:xfrm flipH="1">
            <a:off x="1187624" y="5589240"/>
            <a:ext cx="3482673" cy="307777"/>
          </a:xfrm>
          <a:prstGeom prst="rect">
            <a:avLst/>
          </a:prstGeom>
          <a:solidFill>
            <a:schemeClr val="bg1"/>
          </a:solidFill>
        </p:spPr>
        <p:txBody>
          <a:bodyPr wrap="square" rtlCol="0">
            <a:spAutoFit/>
          </a:bodyPr>
          <a:lstStyle/>
          <a:p>
            <a:pPr algn="ctr"/>
            <a:r>
              <a:rPr lang="es-ES" sz="1400" dirty="0" smtClean="0"/>
              <a:t>Fuente: Cisco.</a:t>
            </a:r>
            <a:endParaRPr lang="es-ES" sz="1400" dirty="0"/>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30</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3419872"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2245197292"/>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31</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 – BigQuery</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3419872"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4" name="Llamada rectangular 3"/>
          <p:cNvSpPr/>
          <p:nvPr/>
        </p:nvSpPr>
        <p:spPr>
          <a:xfrm rot="10800000">
            <a:off x="3779912" y="3429000"/>
            <a:ext cx="4248472" cy="3024336"/>
          </a:xfrm>
          <a:prstGeom prst="wedgeRectCallout">
            <a:avLst>
              <a:gd name="adj1" fmla="val 32680"/>
              <a:gd name="adj2" fmla="val 673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descr="Description: C:\Users\Vic\Downloads\arquitecturaIoTAmbiental (7).jpg"/>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573016"/>
            <a:ext cx="3815715" cy="2775079"/>
          </a:xfrm>
          <a:prstGeom prst="rect">
            <a:avLst/>
          </a:prstGeom>
          <a:noFill/>
          <a:ln>
            <a:noFill/>
          </a:ln>
        </p:spPr>
      </p:pic>
    </p:spTree>
    <p:extLst>
      <p:ext uri="{BB962C8B-B14F-4D97-AF65-F5344CB8AC3E}">
        <p14:creationId xmlns:p14="http://schemas.microsoft.com/office/powerpoint/2010/main" val="24562444"/>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32</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5652120" y="321297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1071541330"/>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33</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 – Cloud Pub/Sub</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5652120" y="321297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4" name="Llamada rectangular 3"/>
          <p:cNvSpPr/>
          <p:nvPr/>
        </p:nvSpPr>
        <p:spPr>
          <a:xfrm rot="16200000">
            <a:off x="1366483" y="945885"/>
            <a:ext cx="2736304" cy="5110244"/>
          </a:xfrm>
          <a:prstGeom prst="wedgeRectCallout">
            <a:avLst>
              <a:gd name="adj1" fmla="val -9177"/>
              <a:gd name="adj2" fmla="val 669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descr="Description: C:\Users\Vic\Downloads\arquitecturaIoTAmbiental (3).jpg"/>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6872"/>
            <a:ext cx="4896544" cy="2448272"/>
          </a:xfrm>
          <a:prstGeom prst="rect">
            <a:avLst/>
          </a:prstGeom>
          <a:noFill/>
          <a:ln>
            <a:noFill/>
          </a:ln>
        </p:spPr>
      </p:pic>
    </p:spTree>
    <p:extLst>
      <p:ext uri="{BB962C8B-B14F-4D97-AF65-F5344CB8AC3E}">
        <p14:creationId xmlns:p14="http://schemas.microsoft.com/office/powerpoint/2010/main" val="1272163540"/>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34</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5796136"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2689923797"/>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35</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Computación en la nube – Firebase</a:t>
            </a:r>
            <a:endParaRPr lang="es-EC" sz="1400" dirty="0"/>
          </a:p>
        </p:txBody>
      </p:sp>
      <p:pic>
        <p:nvPicPr>
          <p:cNvPr id="16" name="Imagen 15" descr="Description: C:\Users\Vic\Downloads\arquitecturaIoTAmbiental (2).jp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640960" cy="5256584"/>
          </a:xfrm>
          <a:prstGeom prst="rect">
            <a:avLst/>
          </a:prstGeom>
          <a:noFill/>
          <a:ln>
            <a:noFill/>
          </a:ln>
        </p:spPr>
      </p:pic>
      <p:sp>
        <p:nvSpPr>
          <p:cNvPr id="15" name="Rectángulo 14"/>
          <p:cNvSpPr/>
          <p:nvPr/>
        </p:nvSpPr>
        <p:spPr>
          <a:xfrm>
            <a:off x="5796136" y="2132856"/>
            <a:ext cx="2232248" cy="108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4" name="Llamada rectangular 3"/>
          <p:cNvSpPr/>
          <p:nvPr/>
        </p:nvSpPr>
        <p:spPr>
          <a:xfrm>
            <a:off x="179512" y="2564903"/>
            <a:ext cx="5256584" cy="2376265"/>
          </a:xfrm>
          <a:prstGeom prst="wedgeRectCallout">
            <a:avLst>
              <a:gd name="adj1" fmla="val 61341"/>
              <a:gd name="adj2" fmla="val -355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descr="Description: C:\Users\Vic\Downloads\arquitecturaIoTAmbiental (4).jpg"/>
          <p:cNvPicPr/>
          <p:nvPr/>
        </p:nvPicPr>
        <p:blipFill>
          <a:blip r:embed="rId3">
            <a:extLst>
              <a:ext uri="{28A0092B-C50C-407E-A947-70E740481C1C}">
                <a14:useLocalDpi xmlns:a14="http://schemas.microsoft.com/office/drawing/2010/main" val="0"/>
              </a:ext>
            </a:extLst>
          </a:blip>
          <a:srcRect/>
          <a:stretch>
            <a:fillRect/>
          </a:stretch>
        </p:blipFill>
        <p:spPr bwMode="auto">
          <a:xfrm>
            <a:off x="251520" y="2737594"/>
            <a:ext cx="5040560" cy="1987550"/>
          </a:xfrm>
          <a:prstGeom prst="rect">
            <a:avLst/>
          </a:prstGeom>
          <a:noFill/>
          <a:ln>
            <a:noFill/>
          </a:ln>
        </p:spPr>
      </p:pic>
    </p:spTree>
    <p:extLst>
      <p:ext uri="{BB962C8B-B14F-4D97-AF65-F5344CB8AC3E}">
        <p14:creationId xmlns:p14="http://schemas.microsoft.com/office/powerpoint/2010/main" val="1858505678"/>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6309320"/>
            <a:ext cx="609600" cy="521208"/>
          </a:xfrm>
        </p:spPr>
        <p:txBody>
          <a:bodyPr/>
          <a:lstStyle/>
          <a:p>
            <a:pPr>
              <a:defRPr/>
            </a:pPr>
            <a:fld id="{4B4D12E2-F851-417D-82E0-C1B5DA9E5850}" type="slidenum">
              <a:rPr lang="fr-FR" smtClean="0">
                <a:solidFill>
                  <a:schemeClr val="tx1"/>
                </a:solidFill>
              </a:rPr>
              <a:pPr>
                <a:defRPr/>
              </a:pPr>
              <a:t>36</a:t>
            </a:fld>
            <a:endParaRPr lang="fr-FR" dirty="0">
              <a:solidFill>
                <a:schemeClr val="tx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Capa de Aplicación</a:t>
            </a:r>
            <a:endParaRPr lang="es-EC" sz="1400" dirty="0"/>
          </a:p>
        </p:txBody>
      </p:sp>
      <p:pic>
        <p:nvPicPr>
          <p:cNvPr id="10" name="Imagen 9" descr="Description: C:\Users\Vic\Downloads\arquitecturaIoTAmbiental (3).jp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95060"/>
            <a:ext cx="1645285" cy="4554220"/>
          </a:xfrm>
          <a:prstGeom prst="rect">
            <a:avLst/>
          </a:prstGeom>
          <a:noFill/>
          <a:ln>
            <a:noFill/>
          </a:ln>
        </p:spPr>
      </p:pic>
      <p:pic>
        <p:nvPicPr>
          <p:cNvPr id="12" name="Imagen 11"/>
          <p:cNvPicPr>
            <a:picLocks noChangeAspect="1"/>
          </p:cNvPicPr>
          <p:nvPr/>
        </p:nvPicPr>
        <p:blipFill>
          <a:blip r:embed="rId3"/>
          <a:stretch>
            <a:fillRect/>
          </a:stretch>
        </p:blipFill>
        <p:spPr>
          <a:xfrm>
            <a:off x="7812360" y="2593578"/>
            <a:ext cx="790897" cy="1051446"/>
          </a:xfrm>
          <a:prstGeom prst="rect">
            <a:avLst/>
          </a:prstGeom>
        </p:spPr>
      </p:pic>
      <p:sp>
        <p:nvSpPr>
          <p:cNvPr id="14" name="Igual que 13"/>
          <p:cNvSpPr/>
          <p:nvPr/>
        </p:nvSpPr>
        <p:spPr>
          <a:xfrm>
            <a:off x="1691680" y="2831769"/>
            <a:ext cx="1152128" cy="7200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7" name="Más 16"/>
          <p:cNvSpPr/>
          <p:nvPr/>
        </p:nvSpPr>
        <p:spPr>
          <a:xfrm>
            <a:off x="4283968" y="2903777"/>
            <a:ext cx="648072" cy="64807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Más 17"/>
          <p:cNvSpPr/>
          <p:nvPr/>
        </p:nvSpPr>
        <p:spPr>
          <a:xfrm>
            <a:off x="6948264" y="2867772"/>
            <a:ext cx="648072" cy="64807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p:cNvSpPr txBox="1"/>
          <p:nvPr/>
        </p:nvSpPr>
        <p:spPr>
          <a:xfrm flipH="1">
            <a:off x="2856822" y="4571836"/>
            <a:ext cx="1931202" cy="369332"/>
          </a:xfrm>
          <a:prstGeom prst="rect">
            <a:avLst/>
          </a:prstGeom>
          <a:noFill/>
        </p:spPr>
        <p:txBody>
          <a:bodyPr wrap="square" rtlCol="0">
            <a:spAutoFit/>
          </a:bodyPr>
          <a:lstStyle/>
          <a:p>
            <a:r>
              <a:rPr lang="es-ES" dirty="0" smtClean="0"/>
              <a:t>(</a:t>
            </a:r>
            <a:r>
              <a:rPr lang="es-ES" sz="1400" dirty="0" smtClean="0"/>
              <a:t>Teléfono móvil)</a:t>
            </a:r>
            <a:endParaRPr lang="es-ES" sz="1400" dirty="0"/>
          </a:p>
        </p:txBody>
      </p:sp>
      <p:sp>
        <p:nvSpPr>
          <p:cNvPr id="20" name="CuadroTexto 19"/>
          <p:cNvSpPr txBox="1"/>
          <p:nvPr/>
        </p:nvSpPr>
        <p:spPr>
          <a:xfrm flipH="1">
            <a:off x="5292080" y="4581128"/>
            <a:ext cx="2664296" cy="307777"/>
          </a:xfrm>
          <a:prstGeom prst="rect">
            <a:avLst/>
          </a:prstGeom>
          <a:noFill/>
        </p:spPr>
        <p:txBody>
          <a:bodyPr wrap="square" rtlCol="0">
            <a:spAutoFit/>
          </a:bodyPr>
          <a:lstStyle/>
          <a:p>
            <a:r>
              <a:rPr lang="es-ES" sz="1400" dirty="0" smtClean="0"/>
              <a:t>(S.O. Android)</a:t>
            </a:r>
            <a:endParaRPr lang="es-ES" sz="1400" dirty="0"/>
          </a:p>
        </p:txBody>
      </p:sp>
      <p:sp>
        <p:nvSpPr>
          <p:cNvPr id="21" name="CuadroTexto 20"/>
          <p:cNvSpPr txBox="1"/>
          <p:nvPr/>
        </p:nvSpPr>
        <p:spPr>
          <a:xfrm flipH="1">
            <a:off x="7308304" y="4499828"/>
            <a:ext cx="1944216" cy="369332"/>
          </a:xfrm>
          <a:prstGeom prst="rect">
            <a:avLst/>
          </a:prstGeom>
          <a:noFill/>
        </p:spPr>
        <p:txBody>
          <a:bodyPr wrap="square" rtlCol="0">
            <a:spAutoFit/>
          </a:bodyPr>
          <a:lstStyle/>
          <a:p>
            <a:r>
              <a:rPr lang="es-ES" dirty="0" smtClean="0"/>
              <a:t>(</a:t>
            </a:r>
            <a:r>
              <a:rPr lang="es-ES" sz="1400" dirty="0" smtClean="0"/>
              <a:t>Programa</a:t>
            </a:r>
            <a:r>
              <a:rPr lang="es-ES" dirty="0" smtClean="0"/>
              <a:t> Java)</a:t>
            </a:r>
            <a:endParaRPr lang="es-ES" dirty="0"/>
          </a:p>
        </p:txBody>
      </p:sp>
      <p:pic>
        <p:nvPicPr>
          <p:cNvPr id="31" name="Imagen 30" descr="Description: C:\Users\Vic\AppData\Local\Temp\SNAGHTML2709c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440" y="1998965"/>
            <a:ext cx="1239520" cy="2510155"/>
          </a:xfrm>
          <a:prstGeom prst="rect">
            <a:avLst/>
          </a:prstGeom>
          <a:noFill/>
          <a:ln>
            <a:noFill/>
          </a:ln>
        </p:spPr>
      </p:pic>
      <p:pic>
        <p:nvPicPr>
          <p:cNvPr id="5" name="Imagen 4"/>
          <p:cNvPicPr>
            <a:picLocks noChangeAspect="1"/>
          </p:cNvPicPr>
          <p:nvPr/>
        </p:nvPicPr>
        <p:blipFill>
          <a:blip r:embed="rId5"/>
          <a:stretch>
            <a:fillRect/>
          </a:stretch>
        </p:blipFill>
        <p:spPr>
          <a:xfrm>
            <a:off x="5076376" y="2564904"/>
            <a:ext cx="1605806" cy="1450598"/>
          </a:xfrm>
          <a:prstGeom prst="rect">
            <a:avLst/>
          </a:prstGeom>
        </p:spPr>
      </p:pic>
    </p:spTree>
    <p:extLst>
      <p:ext uri="{BB962C8B-B14F-4D97-AF65-F5344CB8AC3E}">
        <p14:creationId xmlns:p14="http://schemas.microsoft.com/office/powerpoint/2010/main" val="474935031"/>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es-ES" sz="2400" cap="none" dirty="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37</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Fotografías de la Capa de Detección</a:t>
            </a:r>
            <a:endParaRPr lang="es-EC" sz="1400" dirty="0"/>
          </a:p>
        </p:txBody>
      </p:sp>
      <p:pic>
        <p:nvPicPr>
          <p:cNvPr id="22" name="Imagen 21" descr="C:\Users\Vic\Desktop\imagenes Iot\imagenecomprimidasVIC\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412776"/>
            <a:ext cx="2663825" cy="2179955"/>
          </a:xfrm>
          <a:prstGeom prst="rect">
            <a:avLst/>
          </a:prstGeom>
          <a:noFill/>
          <a:ln>
            <a:noFill/>
          </a:ln>
        </p:spPr>
      </p:pic>
      <p:pic>
        <p:nvPicPr>
          <p:cNvPr id="23" name="Imagen 22" descr="C:\Users\Vic\Desktop\imagenes Iot\imagenecomprimidasVIC\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2063" y="1412776"/>
            <a:ext cx="2552065" cy="2181225"/>
          </a:xfrm>
          <a:prstGeom prst="rect">
            <a:avLst/>
          </a:prstGeom>
          <a:noFill/>
          <a:ln>
            <a:noFill/>
          </a:ln>
        </p:spPr>
      </p:pic>
      <p:pic>
        <p:nvPicPr>
          <p:cNvPr id="24" name="Imagen 23" descr="C:\Users\Vic\Desktop\imagenes Iot\imagenecomprimidasVIC\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412776"/>
            <a:ext cx="2750185" cy="2181225"/>
          </a:xfrm>
          <a:prstGeom prst="rect">
            <a:avLst/>
          </a:prstGeom>
          <a:noFill/>
          <a:ln>
            <a:noFill/>
          </a:ln>
        </p:spPr>
      </p:pic>
      <p:pic>
        <p:nvPicPr>
          <p:cNvPr id="25" name="Imagen 24" descr="C:\Users\Vic\Desktop\imagenes Iot\imagenecomprimidasVIC\4.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077072"/>
            <a:ext cx="2299970" cy="2181225"/>
          </a:xfrm>
          <a:prstGeom prst="rect">
            <a:avLst/>
          </a:prstGeom>
          <a:noFill/>
          <a:ln>
            <a:noFill/>
          </a:ln>
        </p:spPr>
      </p:pic>
      <p:pic>
        <p:nvPicPr>
          <p:cNvPr id="26" name="Imagen 25" descr="C:\Users\Vic\Desktop\imagenes Iot\imagenecomprimidasVIC\5.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4324" y="4128095"/>
            <a:ext cx="2303780" cy="2181225"/>
          </a:xfrm>
          <a:prstGeom prst="rect">
            <a:avLst/>
          </a:prstGeom>
          <a:noFill/>
          <a:ln>
            <a:noFill/>
          </a:ln>
        </p:spPr>
      </p:pic>
      <p:pic>
        <p:nvPicPr>
          <p:cNvPr id="27" name="Imagen 26" descr="C:\Users\Vic\Desktop\imagenes Iot\imagenecomprimidasVIC\6.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80587" y="4474810"/>
            <a:ext cx="2364740" cy="1474470"/>
          </a:xfrm>
          <a:prstGeom prst="rect">
            <a:avLst/>
          </a:prstGeom>
          <a:noFill/>
          <a:ln>
            <a:noFill/>
          </a:ln>
        </p:spPr>
      </p:pic>
      <p:sp>
        <p:nvSpPr>
          <p:cNvPr id="4" name="CuadroTexto 3"/>
          <p:cNvSpPr txBox="1"/>
          <p:nvPr/>
        </p:nvSpPr>
        <p:spPr>
          <a:xfrm>
            <a:off x="1619671" y="1115452"/>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1</a:t>
            </a:r>
            <a:endParaRPr lang="es-ES" b="1" dirty="0"/>
          </a:p>
        </p:txBody>
      </p:sp>
      <p:sp>
        <p:nvSpPr>
          <p:cNvPr id="28" name="CuadroTexto 27"/>
          <p:cNvSpPr txBox="1"/>
          <p:nvPr/>
        </p:nvSpPr>
        <p:spPr>
          <a:xfrm>
            <a:off x="4355975"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2</a:t>
            </a:r>
            <a:endParaRPr lang="es-ES" b="1" dirty="0"/>
          </a:p>
        </p:txBody>
      </p:sp>
      <p:sp>
        <p:nvSpPr>
          <p:cNvPr id="29" name="CuadroTexto 28"/>
          <p:cNvSpPr txBox="1"/>
          <p:nvPr/>
        </p:nvSpPr>
        <p:spPr>
          <a:xfrm>
            <a:off x="7020271"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3</a:t>
            </a:r>
            <a:endParaRPr lang="es-ES" b="1" dirty="0"/>
          </a:p>
        </p:txBody>
      </p:sp>
      <p:sp>
        <p:nvSpPr>
          <p:cNvPr id="30" name="CuadroTexto 29"/>
          <p:cNvSpPr txBox="1"/>
          <p:nvPr/>
        </p:nvSpPr>
        <p:spPr>
          <a:xfrm>
            <a:off x="1547664"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4</a:t>
            </a:r>
            <a:endParaRPr lang="es-ES" b="1" dirty="0"/>
          </a:p>
        </p:txBody>
      </p:sp>
      <p:sp>
        <p:nvSpPr>
          <p:cNvPr id="32" name="CuadroTexto 31"/>
          <p:cNvSpPr txBox="1"/>
          <p:nvPr/>
        </p:nvSpPr>
        <p:spPr>
          <a:xfrm>
            <a:off x="4355975" y="3779748"/>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5</a:t>
            </a:r>
            <a:endParaRPr lang="es-ES" b="1" dirty="0"/>
          </a:p>
        </p:txBody>
      </p:sp>
      <p:sp>
        <p:nvSpPr>
          <p:cNvPr id="33" name="CuadroTexto 32"/>
          <p:cNvSpPr txBox="1"/>
          <p:nvPr/>
        </p:nvSpPr>
        <p:spPr>
          <a:xfrm>
            <a:off x="6948263"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6</a:t>
            </a:r>
            <a:endParaRPr lang="es-ES" b="1" dirty="0"/>
          </a:p>
        </p:txBody>
      </p:sp>
    </p:spTree>
    <p:extLst>
      <p:ext uri="{BB962C8B-B14F-4D97-AF65-F5344CB8AC3E}">
        <p14:creationId xmlns:p14="http://schemas.microsoft.com/office/powerpoint/2010/main" val="1396863010"/>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es-ES" sz="2400" cap="none" dirty="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38</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Fotografías de la Capa de Computación en la nube</a:t>
            </a:r>
            <a:endParaRPr lang="es-EC" sz="1400" dirty="0"/>
          </a:p>
        </p:txBody>
      </p:sp>
      <p:sp>
        <p:nvSpPr>
          <p:cNvPr id="4" name="CuadroTexto 3"/>
          <p:cNvSpPr txBox="1"/>
          <p:nvPr/>
        </p:nvSpPr>
        <p:spPr>
          <a:xfrm>
            <a:off x="1619671" y="1115452"/>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1</a:t>
            </a:r>
            <a:endParaRPr lang="es-ES" b="1" dirty="0"/>
          </a:p>
        </p:txBody>
      </p:sp>
      <p:sp>
        <p:nvSpPr>
          <p:cNvPr id="28" name="CuadroTexto 27"/>
          <p:cNvSpPr txBox="1"/>
          <p:nvPr/>
        </p:nvSpPr>
        <p:spPr>
          <a:xfrm>
            <a:off x="4355975"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2</a:t>
            </a:r>
            <a:endParaRPr lang="es-ES" b="1" dirty="0"/>
          </a:p>
        </p:txBody>
      </p:sp>
      <p:sp>
        <p:nvSpPr>
          <p:cNvPr id="29" name="CuadroTexto 28"/>
          <p:cNvSpPr txBox="1"/>
          <p:nvPr/>
        </p:nvSpPr>
        <p:spPr>
          <a:xfrm>
            <a:off x="7020271"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3</a:t>
            </a:r>
            <a:endParaRPr lang="es-ES" b="1" dirty="0"/>
          </a:p>
        </p:txBody>
      </p:sp>
      <p:sp>
        <p:nvSpPr>
          <p:cNvPr id="30" name="CuadroTexto 29"/>
          <p:cNvSpPr txBox="1"/>
          <p:nvPr/>
        </p:nvSpPr>
        <p:spPr>
          <a:xfrm>
            <a:off x="1547664"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4</a:t>
            </a:r>
            <a:endParaRPr lang="es-ES" b="1" dirty="0"/>
          </a:p>
        </p:txBody>
      </p:sp>
      <p:sp>
        <p:nvSpPr>
          <p:cNvPr id="32" name="CuadroTexto 31"/>
          <p:cNvSpPr txBox="1"/>
          <p:nvPr/>
        </p:nvSpPr>
        <p:spPr>
          <a:xfrm>
            <a:off x="4427983"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5</a:t>
            </a:r>
            <a:endParaRPr lang="es-ES" b="1" dirty="0"/>
          </a:p>
        </p:txBody>
      </p:sp>
      <p:sp>
        <p:nvSpPr>
          <p:cNvPr id="33" name="CuadroTexto 32"/>
          <p:cNvSpPr txBox="1"/>
          <p:nvPr/>
        </p:nvSpPr>
        <p:spPr>
          <a:xfrm>
            <a:off x="6948263"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6</a:t>
            </a:r>
            <a:endParaRPr lang="es-ES" b="1" dirty="0"/>
          </a:p>
        </p:txBody>
      </p:sp>
      <p:pic>
        <p:nvPicPr>
          <p:cNvPr id="18" name="Imagen 17" descr="C:\Users\Vic\Desktop\imagenes Iot\imagenecomprimidasVIC\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484784"/>
            <a:ext cx="2574290" cy="1543050"/>
          </a:xfrm>
          <a:prstGeom prst="rect">
            <a:avLst/>
          </a:prstGeom>
          <a:noFill/>
          <a:ln>
            <a:noFill/>
          </a:ln>
        </p:spPr>
      </p:pic>
      <p:pic>
        <p:nvPicPr>
          <p:cNvPr id="21" name="Imagen 20" descr="C:\Users\Vic\Desktop\imagenes Iot\imagenecomprimidasVIC\1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5935" y="1484784"/>
            <a:ext cx="2496185" cy="1543685"/>
          </a:xfrm>
          <a:prstGeom prst="rect">
            <a:avLst/>
          </a:prstGeom>
          <a:noFill/>
          <a:ln>
            <a:noFill/>
          </a:ln>
        </p:spPr>
      </p:pic>
      <p:pic>
        <p:nvPicPr>
          <p:cNvPr id="34" name="Imagen 33" descr="C:\Users\Vic\Desktop\imagenes Iot\imagenecomprimidasVIC\1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029" y="4221088"/>
            <a:ext cx="2677795" cy="1533525"/>
          </a:xfrm>
          <a:prstGeom prst="rect">
            <a:avLst/>
          </a:prstGeom>
          <a:noFill/>
          <a:ln>
            <a:noFill/>
          </a:ln>
        </p:spPr>
      </p:pic>
      <p:pic>
        <p:nvPicPr>
          <p:cNvPr id="35" name="Imagen 34" descr="C:\Users\Vic\Desktop\imagenes Iot\imagenecomprimidasVIC\1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5651" y="4221088"/>
            <a:ext cx="2610485" cy="1543685"/>
          </a:xfrm>
          <a:prstGeom prst="rect">
            <a:avLst/>
          </a:prstGeom>
          <a:noFill/>
          <a:ln>
            <a:noFill/>
          </a:ln>
        </p:spPr>
      </p:pic>
      <p:pic>
        <p:nvPicPr>
          <p:cNvPr id="36" name="Imagen 35" descr="C:\Users\Vic\Desktop\imagenes Iot\imagenecomprimidasVIC\1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5202" y="4200366"/>
            <a:ext cx="2475230" cy="1532890"/>
          </a:xfrm>
          <a:prstGeom prst="rect">
            <a:avLst/>
          </a:prstGeom>
          <a:noFill/>
          <a:ln>
            <a:noFill/>
          </a:ln>
        </p:spPr>
      </p:pic>
      <p:pic>
        <p:nvPicPr>
          <p:cNvPr id="37" name="Imagen 36" descr="C:\Users\Vic\Desktop\imagenes Iot\imagenecomprimidasVIC\14.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8144" y="1484784"/>
            <a:ext cx="2487930" cy="1532890"/>
          </a:xfrm>
          <a:prstGeom prst="rect">
            <a:avLst/>
          </a:prstGeom>
          <a:noFill/>
          <a:ln>
            <a:noFill/>
          </a:ln>
        </p:spPr>
      </p:pic>
    </p:spTree>
    <p:extLst>
      <p:ext uri="{BB962C8B-B14F-4D97-AF65-F5344CB8AC3E}">
        <p14:creationId xmlns:p14="http://schemas.microsoft.com/office/powerpoint/2010/main" val="358297782"/>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es-ES" sz="2400" cap="none" dirty="0">
                <a:ln w="18415" cmpd="sng">
                  <a:solidFill>
                    <a:srgbClr val="FFFFFF"/>
                  </a:solidFill>
                  <a:prstDash val="solid"/>
                </a:ln>
                <a:solidFill>
                  <a:srgbClr val="FFFFFF"/>
                </a:solidFill>
                <a:effectLst>
                  <a:outerShdw blurRad="63500" dir="3600000" algn="tl" rotWithShape="0">
                    <a:srgbClr val="000000">
                      <a:alpha val="70000"/>
                    </a:srgbClr>
                  </a:outerShdw>
                </a:effectLst>
              </a:rPr>
              <a:t>Caso de estudio</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39</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Fotografías de la Capa de Aplicación</a:t>
            </a:r>
            <a:endParaRPr lang="es-EC" sz="1400" dirty="0"/>
          </a:p>
        </p:txBody>
      </p:sp>
      <p:sp>
        <p:nvSpPr>
          <p:cNvPr id="4" name="CuadroTexto 3"/>
          <p:cNvSpPr txBox="1"/>
          <p:nvPr/>
        </p:nvSpPr>
        <p:spPr>
          <a:xfrm>
            <a:off x="1619671" y="1115452"/>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1</a:t>
            </a:r>
            <a:endParaRPr lang="es-ES" b="1" dirty="0"/>
          </a:p>
        </p:txBody>
      </p:sp>
      <p:sp>
        <p:nvSpPr>
          <p:cNvPr id="28" name="CuadroTexto 27"/>
          <p:cNvSpPr txBox="1"/>
          <p:nvPr/>
        </p:nvSpPr>
        <p:spPr>
          <a:xfrm>
            <a:off x="4355975"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2</a:t>
            </a:r>
            <a:endParaRPr lang="es-ES" b="1" dirty="0"/>
          </a:p>
        </p:txBody>
      </p:sp>
      <p:sp>
        <p:nvSpPr>
          <p:cNvPr id="29" name="CuadroTexto 28"/>
          <p:cNvSpPr txBox="1"/>
          <p:nvPr/>
        </p:nvSpPr>
        <p:spPr>
          <a:xfrm>
            <a:off x="7020271" y="1124744"/>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3</a:t>
            </a:r>
            <a:endParaRPr lang="es-ES" b="1" dirty="0"/>
          </a:p>
        </p:txBody>
      </p:sp>
      <p:sp>
        <p:nvSpPr>
          <p:cNvPr id="30" name="CuadroTexto 29"/>
          <p:cNvSpPr txBox="1"/>
          <p:nvPr/>
        </p:nvSpPr>
        <p:spPr>
          <a:xfrm>
            <a:off x="1547664"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4</a:t>
            </a:r>
            <a:endParaRPr lang="es-ES" b="1" dirty="0"/>
          </a:p>
        </p:txBody>
      </p:sp>
      <p:sp>
        <p:nvSpPr>
          <p:cNvPr id="32" name="CuadroTexto 31"/>
          <p:cNvSpPr txBox="1"/>
          <p:nvPr/>
        </p:nvSpPr>
        <p:spPr>
          <a:xfrm>
            <a:off x="4283968"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5</a:t>
            </a:r>
            <a:endParaRPr lang="es-ES" b="1" dirty="0"/>
          </a:p>
        </p:txBody>
      </p:sp>
      <p:sp>
        <p:nvSpPr>
          <p:cNvPr id="33" name="CuadroTexto 32"/>
          <p:cNvSpPr txBox="1"/>
          <p:nvPr/>
        </p:nvSpPr>
        <p:spPr>
          <a:xfrm>
            <a:off x="6948263" y="3789040"/>
            <a:ext cx="2880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ES" b="1" dirty="0" smtClean="0"/>
              <a:t>6</a:t>
            </a:r>
            <a:endParaRPr lang="es-ES" b="1" dirty="0"/>
          </a:p>
        </p:txBody>
      </p:sp>
      <p:pic>
        <p:nvPicPr>
          <p:cNvPr id="19" name="Imagen 18" descr="C:\Users\Vic\Desktop\imagenes Iot\imagenecomprimidasVIC\1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575557" y="1952836"/>
            <a:ext cx="2232247" cy="1296144"/>
          </a:xfrm>
          <a:prstGeom prst="rect">
            <a:avLst/>
          </a:prstGeom>
          <a:noFill/>
          <a:ln>
            <a:noFill/>
          </a:ln>
        </p:spPr>
      </p:pic>
      <p:pic>
        <p:nvPicPr>
          <p:cNvPr id="20" name="Imagen 19" descr="C:\Users\Vic\Desktop\imagenes Iot\imagenecomprimidasVIC\1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311932" y="1952908"/>
            <a:ext cx="2232248" cy="1296000"/>
          </a:xfrm>
          <a:prstGeom prst="rect">
            <a:avLst/>
          </a:prstGeom>
          <a:noFill/>
          <a:ln>
            <a:noFill/>
          </a:ln>
        </p:spPr>
      </p:pic>
      <p:pic>
        <p:nvPicPr>
          <p:cNvPr id="22" name="Imagen 21" descr="C:\Users\Vic\Desktop\imagenes Iot\imagenecomprimidasVIC\18.jpg"/>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976351" y="1952785"/>
            <a:ext cx="2232000" cy="1296000"/>
          </a:xfrm>
          <a:prstGeom prst="rect">
            <a:avLst/>
          </a:prstGeom>
          <a:noFill/>
          <a:ln>
            <a:noFill/>
          </a:ln>
        </p:spPr>
      </p:pic>
      <p:pic>
        <p:nvPicPr>
          <p:cNvPr id="23" name="Imagen 22" descr="C:\Users\Vic\Desktop\imagenes Iot\imagenecomprimidasVIC\19.jp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575609" y="4617080"/>
            <a:ext cx="2232000" cy="1296000"/>
          </a:xfrm>
          <a:prstGeom prst="rect">
            <a:avLst/>
          </a:prstGeom>
          <a:noFill/>
          <a:ln>
            <a:noFill/>
          </a:ln>
        </p:spPr>
      </p:pic>
      <p:pic>
        <p:nvPicPr>
          <p:cNvPr id="24" name="Imagen 23" descr="C:\Users\Vic\Desktop\imagenes Iot\imagenecomprimidasVIC\2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3311912" y="4617081"/>
            <a:ext cx="2232000" cy="1296000"/>
          </a:xfrm>
          <a:prstGeom prst="rect">
            <a:avLst/>
          </a:prstGeom>
          <a:noFill/>
          <a:ln>
            <a:noFill/>
          </a:ln>
        </p:spPr>
      </p:pic>
      <p:pic>
        <p:nvPicPr>
          <p:cNvPr id="25" name="Imagen 24" descr="C:\Users\Vic\Desktop\imagenes Iot\imagenecomprimidasVIC\21.jpg"/>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5976351" y="4617080"/>
            <a:ext cx="2232000" cy="1296000"/>
          </a:xfrm>
          <a:prstGeom prst="rect">
            <a:avLst/>
          </a:prstGeom>
          <a:noFill/>
          <a:ln>
            <a:noFill/>
          </a:ln>
        </p:spPr>
      </p:pic>
    </p:spTree>
    <p:extLst>
      <p:ext uri="{BB962C8B-B14F-4D97-AF65-F5344CB8AC3E}">
        <p14:creationId xmlns:p14="http://schemas.microsoft.com/office/powerpoint/2010/main" val="842499856"/>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Motivación</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467544" y="1772816"/>
            <a:ext cx="7920880" cy="2952328"/>
          </a:xfrm>
        </p:spPr>
        <p:txBody>
          <a:bodyPr anchor="ctr" anchorCtr="0">
            <a:normAutofit/>
          </a:bodyPr>
          <a:lstStyle/>
          <a:p>
            <a:pPr algn="just"/>
            <a:r>
              <a:rPr lang="es-ES" dirty="0"/>
              <a:t>El termino </a:t>
            </a:r>
            <a:r>
              <a:rPr lang="es-ES" dirty="0" smtClean="0"/>
              <a:t>“Internet </a:t>
            </a:r>
            <a:r>
              <a:rPr lang="es-ES" dirty="0"/>
              <a:t>de las Cosas" fue </a:t>
            </a:r>
            <a:r>
              <a:rPr lang="es-ES" dirty="0" smtClean="0"/>
              <a:t>acu</a:t>
            </a:r>
            <a:r>
              <a:rPr lang="es-ES" dirty="0"/>
              <a:t>ñ</a:t>
            </a:r>
            <a:r>
              <a:rPr lang="es-ES" dirty="0" smtClean="0"/>
              <a:t>ado </a:t>
            </a:r>
            <a:r>
              <a:rPr lang="es-ES" dirty="0"/>
              <a:t>por </a:t>
            </a:r>
            <a:r>
              <a:rPr lang="es-ES" dirty="0" smtClean="0"/>
              <a:t>Kevin Ashtom </a:t>
            </a:r>
            <a:r>
              <a:rPr lang="es-ES" dirty="0"/>
              <a:t>en 1999.</a:t>
            </a:r>
          </a:p>
          <a:p>
            <a:pPr algn="just"/>
            <a:r>
              <a:rPr lang="es-ES" dirty="0"/>
              <a:t>Propuso el termino </a:t>
            </a:r>
            <a:r>
              <a:rPr lang="es-ES" dirty="0" smtClean="0"/>
              <a:t>“Internet </a:t>
            </a:r>
            <a:r>
              <a:rPr lang="es-ES" dirty="0"/>
              <a:t>de las Cosas" como parte de </a:t>
            </a:r>
            <a:r>
              <a:rPr lang="es-ES" dirty="0" smtClean="0"/>
              <a:t>una presentación </a:t>
            </a:r>
            <a:r>
              <a:rPr lang="es-ES" dirty="0"/>
              <a:t>de Procter &amp; Gamble (P &amp; G).</a:t>
            </a:r>
            <a:endParaRPr lang="fr-FR" dirty="0">
              <a:solidFill>
                <a:schemeClr val="accent1">
                  <a:lumMod val="75000"/>
                </a:schemeClr>
              </a:solidFill>
            </a:endParaRPr>
          </a:p>
          <a:p>
            <a:pPr marL="0" indent="0" algn="just" eaLnBrk="1" hangingPunct="1">
              <a:buNone/>
            </a:pPr>
            <a:r>
              <a:rPr lang="fr-FR" dirty="0" smtClean="0">
                <a:solidFill>
                  <a:schemeClr val="accent1">
                    <a:lumMod val="75000"/>
                  </a:schemeClr>
                </a:solidFill>
              </a:rPr>
              <a:t> </a:t>
            </a: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4</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Internet de las Cosas</a:t>
            </a:r>
            <a:endParaRPr lang="es-EC" sz="1400" dirty="0"/>
          </a:p>
        </p:txBody>
      </p:sp>
    </p:spTree>
    <p:extLst>
      <p:ext uri="{BB962C8B-B14F-4D97-AF65-F5344CB8AC3E}">
        <p14:creationId xmlns:p14="http://schemas.microsoft.com/office/powerpoint/2010/main" val="422145548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ctr" eaLnBrk="1" hangingPunct="1"/>
            <a:r>
              <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Índice</a:t>
            </a:r>
            <a:endPar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Diagrama 4"/>
          <p:cNvGraphicFramePr/>
          <p:nvPr/>
        </p:nvGraphicFramePr>
        <p:xfrm>
          <a:off x="2041070" y="908720"/>
          <a:ext cx="533924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arcador de pie de página 11"/>
          <p:cNvSpPr>
            <a:spLocks noGrp="1"/>
          </p:cNvSpPr>
          <p:nvPr>
            <p:ph type="ftr" sz="quarter" idx="16"/>
          </p:nvPr>
        </p:nvSpPr>
        <p:spPr>
          <a:xfrm>
            <a:off x="107504" y="6525344"/>
            <a:ext cx="4392488" cy="288032"/>
          </a:xfrm>
        </p:spPr>
        <p:txBody>
          <a:bodyPr/>
          <a:lstStyle/>
          <a:p>
            <a:pPr>
              <a:defRPr/>
            </a:pPr>
            <a:r>
              <a:rPr lang="es-ES" dirty="0" smtClean="0"/>
              <a:t>Internet de las Cosas basados en Tecnologías de Google</a:t>
            </a:r>
            <a:endParaRPr lang="fr-FR" dirty="0"/>
          </a:p>
        </p:txBody>
      </p:sp>
      <p:sp>
        <p:nvSpPr>
          <p:cNvPr id="13" name="Marcador de número de diapositiva 12"/>
          <p:cNvSpPr>
            <a:spLocks noGrp="1"/>
          </p:cNvSpPr>
          <p:nvPr>
            <p:ph type="sldNum" sz="quarter" idx="15"/>
          </p:nvPr>
        </p:nvSpPr>
        <p:spPr/>
        <p:txBody>
          <a:bodyPr/>
          <a:lstStyle/>
          <a:p>
            <a:pPr>
              <a:defRPr/>
            </a:pPr>
            <a:fld id="{4B4D12E2-F851-417D-82E0-C1B5DA9E5850}" type="slidenum">
              <a:rPr lang="fr-FR" smtClean="0"/>
              <a:pPr>
                <a:defRPr/>
              </a:pPr>
              <a:t>40</a:t>
            </a:fld>
            <a:endParaRPr lang="fr-FR" dirty="0"/>
          </a:p>
        </p:txBody>
      </p:sp>
      <p:sp>
        <p:nvSpPr>
          <p:cNvPr id="14" name="Flecha a la derecha con muesca 13"/>
          <p:cNvSpPr/>
          <p:nvPr/>
        </p:nvSpPr>
        <p:spPr>
          <a:xfrm>
            <a:off x="1187624" y="5157192"/>
            <a:ext cx="648072" cy="360040"/>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71441955"/>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Conclusiones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41</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Conclusiones</a:t>
            </a:r>
            <a:endParaRPr lang="es-EC" sz="1400" dirty="0"/>
          </a:p>
        </p:txBody>
      </p:sp>
      <p:graphicFrame>
        <p:nvGraphicFramePr>
          <p:cNvPr id="7" name="Gráfico 6"/>
          <p:cNvGraphicFramePr>
            <a:graphicFrameLocks/>
          </p:cNvGraphicFramePr>
          <p:nvPr>
            <p:extLst>
              <p:ext uri="{D42A27DB-BD31-4B8C-83A1-F6EECF244321}">
                <p14:modId xmlns:p14="http://schemas.microsoft.com/office/powerpoint/2010/main" val="3645076474"/>
              </p:ext>
            </p:extLst>
          </p:nvPr>
        </p:nvGraphicFramePr>
        <p:xfrm>
          <a:off x="395536" y="1124744"/>
          <a:ext cx="7743328" cy="51845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1967734"/>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Referencias bibliográficas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42</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Referencia I</a:t>
            </a:r>
            <a:endParaRPr lang="es-EC" sz="1400" dirty="0"/>
          </a:p>
        </p:txBody>
      </p:sp>
      <p:sp>
        <p:nvSpPr>
          <p:cNvPr id="7" name="Rectángulo 6"/>
          <p:cNvSpPr/>
          <p:nvPr/>
        </p:nvSpPr>
        <p:spPr>
          <a:xfrm>
            <a:off x="251520" y="1268760"/>
            <a:ext cx="8208912" cy="4247317"/>
          </a:xfrm>
          <a:prstGeom prst="rect">
            <a:avLst/>
          </a:prstGeom>
        </p:spPr>
        <p:txBody>
          <a:bodyPr wrap="square">
            <a:spAutoFit/>
          </a:bodyPr>
          <a:lstStyle/>
          <a:p>
            <a:pPr>
              <a:spcAft>
                <a:spcPts val="0"/>
              </a:spcAft>
            </a:pPr>
            <a:r>
              <a:rPr lang="en-US" dirty="0">
                <a:latin typeface="LM Roman 12" panose="00000500000000000000" pitchFamily="50" charset="0"/>
                <a:ea typeface="MS Mincho"/>
                <a:cs typeface="Times New Roman" panose="02020603050405020304" pitchFamily="18" charset="0"/>
              </a:rPr>
              <a:t>[1]	J. Donica, </a:t>
            </a:r>
            <a:r>
              <a:rPr lang="en-US" i="1" dirty="0">
                <a:latin typeface="LM Roman 12" panose="00000500000000000000" pitchFamily="50" charset="0"/>
                <a:ea typeface="MS Mincho"/>
                <a:cs typeface="Times New Roman" panose="02020603050405020304" pitchFamily="18" charset="0"/>
              </a:rPr>
              <a:t>Pax Technica: How the Internet of things may set us free or lock us up. </a:t>
            </a:r>
            <a:r>
              <a:rPr lang="es-419" i="1" dirty="0">
                <a:latin typeface="LM Roman 12" panose="00000500000000000000" pitchFamily="50" charset="0"/>
                <a:ea typeface="MS Mincho"/>
                <a:cs typeface="Times New Roman" panose="02020603050405020304" pitchFamily="18" charset="0"/>
              </a:rPr>
              <a:t>Philip N. Howard.</a:t>
            </a:r>
            <a:r>
              <a:rPr lang="es-419" dirty="0">
                <a:latin typeface="LM Roman 12" panose="00000500000000000000" pitchFamily="50" charset="0"/>
                <a:ea typeface="MS Mincho"/>
                <a:cs typeface="Times New Roman" panose="02020603050405020304" pitchFamily="18" charset="0"/>
              </a:rPr>
              <a:t> Oxford University Press, 2017.</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[2]	D. Evans, «Internet de las Cosas como la proxima evolucion de Internet lo cambia todo.», </a:t>
            </a:r>
            <a:r>
              <a:rPr lang="es-419" i="1" dirty="0">
                <a:latin typeface="LM Roman 12" panose="00000500000000000000" pitchFamily="50" charset="0"/>
                <a:ea typeface="MS Mincho"/>
                <a:cs typeface="Times New Roman" panose="02020603050405020304" pitchFamily="18" charset="0"/>
              </a:rPr>
              <a:t>Cómo Próxima Evol. Internet Lo Cambia Todo Cisco Internet Bussiness Solut. Group-IBSG</a:t>
            </a:r>
            <a:r>
              <a:rPr lang="es-419" dirty="0">
                <a:latin typeface="LM Roman 12" panose="00000500000000000000" pitchFamily="50" charset="0"/>
                <a:ea typeface="MS Mincho"/>
                <a:cs typeface="Times New Roman" panose="02020603050405020304" pitchFamily="18" charset="0"/>
              </a:rPr>
              <a:t>, vol. 11, n.</a:t>
            </a:r>
            <a:r>
              <a:rPr lang="es-419" baseline="30000" dirty="0">
                <a:latin typeface="LM Roman 12" panose="00000500000000000000" pitchFamily="50" charset="0"/>
                <a:ea typeface="MS Mincho"/>
                <a:cs typeface="Times New Roman" panose="02020603050405020304" pitchFamily="18" charset="0"/>
              </a:rPr>
              <a:t>o</a:t>
            </a:r>
            <a:r>
              <a:rPr lang="es-419" dirty="0">
                <a:latin typeface="LM Roman 12" panose="00000500000000000000" pitchFamily="50" charset="0"/>
                <a:ea typeface="MS Mincho"/>
                <a:cs typeface="Times New Roman" panose="02020603050405020304" pitchFamily="18" charset="0"/>
              </a:rPr>
              <a:t> 1, pp. 4–11, 2011.</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[3]	«La nueva revolución industrial: el internet de las cosas | economia | EL MUNDO», </a:t>
            </a:r>
            <a:r>
              <a:rPr lang="es-419" i="1" dirty="0">
                <a:latin typeface="LM Roman 12" panose="00000500000000000000" pitchFamily="50" charset="0"/>
                <a:ea typeface="MS Mincho"/>
                <a:cs typeface="Times New Roman" panose="02020603050405020304" pitchFamily="18" charset="0"/>
              </a:rPr>
              <a:t>ELMUNDO</a:t>
            </a:r>
            <a:r>
              <a:rPr lang="es-419" dirty="0">
                <a:latin typeface="LM Roman 12" panose="00000500000000000000" pitchFamily="50" charset="0"/>
                <a:ea typeface="MS Mincho"/>
                <a:cs typeface="Times New Roman" panose="02020603050405020304" pitchFamily="18" charset="0"/>
              </a:rPr>
              <a:t>, 30-jun-2014. [En línea]. Disponible en: http://www.elmundo.es/economia/2014/06/30/53b14869e2704e97368b4577.html. [Accedido: 10-oct-2017].</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[4]	«Microsoft Azure: plataforma y servicios de informática en la nube». [En línea]. Disponible en: https://azure.microsoft.com/es-es/. </a:t>
            </a:r>
            <a:r>
              <a:rPr lang="en-US" dirty="0">
                <a:latin typeface="LM Roman 12" panose="00000500000000000000" pitchFamily="50" charset="0"/>
                <a:ea typeface="MS Mincho"/>
                <a:cs typeface="Times New Roman" panose="02020603050405020304" pitchFamily="18" charset="0"/>
              </a:rPr>
              <a:t>[Accedido: 10-oct-2017].</a:t>
            </a:r>
            <a:endParaRPr lang="en-US" dirty="0">
              <a:latin typeface="Calibri" panose="020F0502020204030204" pitchFamily="34" charset="0"/>
              <a:ea typeface="MS Mincho"/>
              <a:cs typeface="Times New Roman" panose="02020603050405020304" pitchFamily="18" charset="0"/>
            </a:endParaRPr>
          </a:p>
          <a:p>
            <a:r>
              <a:rPr lang="en-US" dirty="0">
                <a:latin typeface="LM Roman 12" panose="00000500000000000000" pitchFamily="50" charset="0"/>
                <a:ea typeface="MS Mincho"/>
                <a:cs typeface="Times New Roman" panose="02020603050405020304" pitchFamily="18" charset="0"/>
              </a:rPr>
              <a:t>[5]	«Windows 10 IoT Core Official Website | Developer Resource | Windows IoT». </a:t>
            </a:r>
            <a:r>
              <a:rPr lang="es-419" dirty="0">
                <a:latin typeface="LM Roman 12" panose="00000500000000000000" pitchFamily="50" charset="0"/>
                <a:ea typeface="MS Mincho"/>
                <a:cs typeface="Times New Roman" panose="02020603050405020304" pitchFamily="18" charset="0"/>
              </a:rPr>
              <a:t>[En línea]. Disponible en: https://developer.microsoft.com/es-es/windows/iot. [Accedido: 10-oct-2017].</a:t>
            </a:r>
            <a:endParaRPr lang="es-ES" dirty="0"/>
          </a:p>
        </p:txBody>
      </p:sp>
    </p:spTree>
    <p:extLst>
      <p:ext uri="{BB962C8B-B14F-4D97-AF65-F5344CB8AC3E}">
        <p14:creationId xmlns:p14="http://schemas.microsoft.com/office/powerpoint/2010/main" val="3243899352"/>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Referencias bibliográficas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43</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Referencia II</a:t>
            </a:r>
            <a:endParaRPr lang="es-EC" sz="1400" dirty="0"/>
          </a:p>
        </p:txBody>
      </p:sp>
      <p:sp>
        <p:nvSpPr>
          <p:cNvPr id="4" name="Rectángulo 3"/>
          <p:cNvSpPr/>
          <p:nvPr/>
        </p:nvSpPr>
        <p:spPr>
          <a:xfrm>
            <a:off x="179512" y="1196752"/>
            <a:ext cx="8496944" cy="3970318"/>
          </a:xfrm>
          <a:prstGeom prst="rect">
            <a:avLst/>
          </a:prstGeom>
        </p:spPr>
        <p:txBody>
          <a:bodyPr wrap="square">
            <a:spAutoFit/>
          </a:bodyPr>
          <a:lstStyle/>
          <a:p>
            <a:pPr>
              <a:spcAft>
                <a:spcPts val="0"/>
              </a:spcAft>
            </a:pPr>
            <a:r>
              <a:rPr lang="es-419" dirty="0">
                <a:latin typeface="LM Roman 12" panose="00000500000000000000" pitchFamily="50" charset="0"/>
                <a:ea typeface="MS Mincho"/>
                <a:cs typeface="Times New Roman" panose="02020603050405020304" pitchFamily="18" charset="0"/>
              </a:rPr>
              <a:t>[6]	«Descargue Packet Tracer | Cisco NetAcad». [En línea]. Disponible en: https://www.netacad.com/es/courses/packet-tracer-download/. </a:t>
            </a:r>
            <a:r>
              <a:rPr lang="en-US" dirty="0">
                <a:latin typeface="LM Roman 12" panose="00000500000000000000" pitchFamily="50" charset="0"/>
                <a:ea typeface="MS Mincho"/>
                <a:cs typeface="Times New Roman" panose="02020603050405020304" pitchFamily="18" charset="0"/>
              </a:rPr>
              <a:t>[Accedido: 10-oct-2017].</a:t>
            </a:r>
            <a:endParaRPr lang="en-US" dirty="0">
              <a:latin typeface="Calibri" panose="020F0502020204030204" pitchFamily="34" charset="0"/>
              <a:ea typeface="MS Mincho"/>
              <a:cs typeface="Times New Roman" panose="02020603050405020304" pitchFamily="18" charset="0"/>
            </a:endParaRPr>
          </a:p>
          <a:p>
            <a:pPr>
              <a:spcAft>
                <a:spcPts val="0"/>
              </a:spcAft>
            </a:pPr>
            <a:r>
              <a:rPr lang="en-US" dirty="0">
                <a:latin typeface="LM Roman 12" panose="00000500000000000000" pitchFamily="50" charset="0"/>
                <a:ea typeface="MS Mincho"/>
                <a:cs typeface="Times New Roman" panose="02020603050405020304" pitchFamily="18" charset="0"/>
              </a:rPr>
              <a:t>[7]	«Smart home - Smartthings | Samsung US», </a:t>
            </a:r>
            <a:r>
              <a:rPr lang="en-US" i="1" dirty="0">
                <a:latin typeface="LM Roman 12" panose="00000500000000000000" pitchFamily="50" charset="0"/>
                <a:ea typeface="MS Mincho"/>
                <a:cs typeface="Times New Roman" panose="02020603050405020304" pitchFamily="18" charset="0"/>
              </a:rPr>
              <a:t>Samsung Electronics America</a:t>
            </a:r>
            <a:r>
              <a:rPr lang="en-US" dirty="0">
                <a:latin typeface="LM Roman 12" panose="00000500000000000000" pitchFamily="50" charset="0"/>
                <a:ea typeface="MS Mincho"/>
                <a:cs typeface="Times New Roman" panose="02020603050405020304" pitchFamily="18" charset="0"/>
              </a:rPr>
              <a:t>. </a:t>
            </a:r>
            <a:r>
              <a:rPr lang="es-419" dirty="0">
                <a:latin typeface="LM Roman 12" panose="00000500000000000000" pitchFamily="50" charset="0"/>
                <a:ea typeface="MS Mincho"/>
                <a:cs typeface="Times New Roman" panose="02020603050405020304" pitchFamily="18" charset="0"/>
              </a:rPr>
              <a:t>[En línea]. Disponible en: http://www.samsung.com/us/smart-home/smartthings/. [Accedido: 10-oct-2017].</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[8]	«Comprar Philips Hue Iluminación inalámbrica personal 8718291241751 Iluminación inalámbrica personal», </a:t>
            </a:r>
            <a:r>
              <a:rPr lang="es-419" i="1" dirty="0">
                <a:latin typeface="LM Roman 12" panose="00000500000000000000" pitchFamily="50" charset="0"/>
                <a:ea typeface="MS Mincho"/>
                <a:cs typeface="Times New Roman" panose="02020603050405020304" pitchFamily="18" charset="0"/>
              </a:rPr>
              <a:t>Philips</a:t>
            </a:r>
            <a:r>
              <a:rPr lang="es-419" dirty="0">
                <a:latin typeface="LM Roman 12" panose="00000500000000000000" pitchFamily="50" charset="0"/>
                <a:ea typeface="MS Mincho"/>
                <a:cs typeface="Times New Roman" panose="02020603050405020304" pitchFamily="18" charset="0"/>
              </a:rPr>
              <a:t>. [En línea]. Disponible en: https://www.philips.es/c-p/8718291241751/hue-iluminacion-inalambrica-personal. </a:t>
            </a:r>
            <a:r>
              <a:rPr lang="en-US" dirty="0">
                <a:latin typeface="LM Roman 12" panose="00000500000000000000" pitchFamily="50" charset="0"/>
                <a:ea typeface="MS Mincho"/>
                <a:cs typeface="Times New Roman" panose="02020603050405020304" pitchFamily="18" charset="0"/>
              </a:rPr>
              <a:t>[Accedido: 10-oct-2017].</a:t>
            </a:r>
            <a:endParaRPr lang="en-US" dirty="0">
              <a:latin typeface="Calibri" panose="020F0502020204030204" pitchFamily="34" charset="0"/>
              <a:ea typeface="MS Mincho"/>
              <a:cs typeface="Times New Roman" panose="02020603050405020304" pitchFamily="18" charset="0"/>
            </a:endParaRPr>
          </a:p>
          <a:p>
            <a:pPr>
              <a:spcAft>
                <a:spcPts val="0"/>
              </a:spcAft>
            </a:pPr>
            <a:r>
              <a:rPr lang="en-US" dirty="0">
                <a:latin typeface="LM Roman 12" panose="00000500000000000000" pitchFamily="50" charset="0"/>
                <a:ea typeface="MS Mincho"/>
                <a:cs typeface="Times New Roman" panose="02020603050405020304" pitchFamily="18" charset="0"/>
              </a:rPr>
              <a:t>[9]	«Announcing updates to Google’s Internet of Things platform: Android Things and Weave», </a:t>
            </a:r>
            <a:r>
              <a:rPr lang="en-US" i="1" dirty="0">
                <a:latin typeface="LM Roman 12" panose="00000500000000000000" pitchFamily="50" charset="0"/>
                <a:ea typeface="MS Mincho"/>
                <a:cs typeface="Times New Roman" panose="02020603050405020304" pitchFamily="18" charset="0"/>
              </a:rPr>
              <a:t>Android Developers Blog</a:t>
            </a:r>
            <a:r>
              <a:rPr lang="en-US" dirty="0">
                <a:latin typeface="LM Roman 12" panose="00000500000000000000" pitchFamily="50" charset="0"/>
                <a:ea typeface="MS Mincho"/>
                <a:cs typeface="Times New Roman" panose="02020603050405020304" pitchFamily="18" charset="0"/>
              </a:rPr>
              <a:t>. .</a:t>
            </a:r>
            <a:endParaRPr lang="en-US" dirty="0">
              <a:latin typeface="Calibri" panose="020F0502020204030204" pitchFamily="34" charset="0"/>
              <a:ea typeface="MS Mincho"/>
              <a:cs typeface="Times New Roman" panose="02020603050405020304" pitchFamily="18" charset="0"/>
            </a:endParaRPr>
          </a:p>
          <a:p>
            <a:r>
              <a:rPr lang="en-US" dirty="0">
                <a:latin typeface="LM Roman 12" panose="00000500000000000000" pitchFamily="50" charset="0"/>
                <a:ea typeface="MS Mincho"/>
                <a:cs typeface="Times New Roman" panose="02020603050405020304" pitchFamily="18" charset="0"/>
              </a:rPr>
              <a:t>[10]	L. Atzori, A. Iera, y G. Morabito, «The Internet of Things: A survey», </a:t>
            </a:r>
            <a:r>
              <a:rPr lang="en-US" i="1" dirty="0">
                <a:latin typeface="LM Roman 12" panose="00000500000000000000" pitchFamily="50" charset="0"/>
                <a:ea typeface="MS Mincho"/>
                <a:cs typeface="Times New Roman" panose="02020603050405020304" pitchFamily="18" charset="0"/>
              </a:rPr>
              <a:t>Comput. </a:t>
            </a:r>
            <a:r>
              <a:rPr lang="es-419" i="1" dirty="0">
                <a:latin typeface="LM Roman 12" panose="00000500000000000000" pitchFamily="50" charset="0"/>
                <a:ea typeface="MS Mincho"/>
                <a:cs typeface="Times New Roman" panose="02020603050405020304" pitchFamily="18" charset="0"/>
              </a:rPr>
              <a:t>Netw.</a:t>
            </a:r>
            <a:r>
              <a:rPr lang="es-419" dirty="0">
                <a:latin typeface="LM Roman 12" panose="00000500000000000000" pitchFamily="50" charset="0"/>
                <a:ea typeface="MS Mincho"/>
                <a:cs typeface="Times New Roman" panose="02020603050405020304" pitchFamily="18" charset="0"/>
              </a:rPr>
              <a:t>, vol. 54, n.</a:t>
            </a:r>
            <a:r>
              <a:rPr lang="es-419" baseline="30000" dirty="0">
                <a:latin typeface="LM Roman 12" panose="00000500000000000000" pitchFamily="50" charset="0"/>
                <a:ea typeface="MS Mincho"/>
                <a:cs typeface="Times New Roman" panose="02020603050405020304" pitchFamily="18" charset="0"/>
              </a:rPr>
              <a:t>o</a:t>
            </a:r>
            <a:r>
              <a:rPr lang="es-419" dirty="0">
                <a:latin typeface="LM Roman 12" panose="00000500000000000000" pitchFamily="50" charset="0"/>
                <a:ea typeface="MS Mincho"/>
                <a:cs typeface="Times New Roman" panose="02020603050405020304" pitchFamily="18" charset="0"/>
              </a:rPr>
              <a:t> 15, pp. 2787-2805, oct. 2010.</a:t>
            </a:r>
            <a:endParaRPr lang="es-ES" dirty="0"/>
          </a:p>
        </p:txBody>
      </p:sp>
    </p:spTree>
    <p:extLst>
      <p:ext uri="{BB962C8B-B14F-4D97-AF65-F5344CB8AC3E}">
        <p14:creationId xmlns:p14="http://schemas.microsoft.com/office/powerpoint/2010/main" val="2909833052"/>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Referencias bibliográficas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73001"/>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44</a:t>
            </a:fld>
            <a:endParaRPr lang="fr-FR" dirty="0">
              <a:solidFill>
                <a:schemeClr val="bg1"/>
              </a:solidFill>
            </a:endParaRPr>
          </a:p>
        </p:txBody>
      </p:sp>
      <p:sp useBgFill="1">
        <p:nvSpPr>
          <p:cNvPr id="6" name="Pentágono 5"/>
          <p:cNvSpPr/>
          <p:nvPr/>
        </p:nvSpPr>
        <p:spPr>
          <a:xfrm>
            <a:off x="179512"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Referencia III</a:t>
            </a:r>
            <a:endParaRPr lang="es-EC" sz="1400" dirty="0"/>
          </a:p>
        </p:txBody>
      </p:sp>
      <p:sp>
        <p:nvSpPr>
          <p:cNvPr id="7" name="Rectángulo 6"/>
          <p:cNvSpPr/>
          <p:nvPr/>
        </p:nvSpPr>
        <p:spPr>
          <a:xfrm>
            <a:off x="251520" y="1197907"/>
            <a:ext cx="8208912" cy="4247317"/>
          </a:xfrm>
          <a:prstGeom prst="rect">
            <a:avLst/>
          </a:prstGeom>
        </p:spPr>
        <p:txBody>
          <a:bodyPr wrap="square">
            <a:spAutoFit/>
          </a:bodyPr>
          <a:lstStyle/>
          <a:p>
            <a:pPr>
              <a:spcAft>
                <a:spcPts val="0"/>
              </a:spcAft>
            </a:pPr>
            <a:r>
              <a:rPr lang="es-419" dirty="0">
                <a:latin typeface="LM Roman 12" panose="00000500000000000000" pitchFamily="50" charset="0"/>
                <a:ea typeface="MS Mincho"/>
                <a:cs typeface="Times New Roman" panose="02020603050405020304" pitchFamily="18" charset="0"/>
              </a:rPr>
              <a:t>[11]	M. J. Castro Rocha, «Incidencia de las hemorragias subaracnoidea aneurismática y la influencia de los cambios de la presión atmosférica en los pacientes ingresados en el servicio de neurocirugía del Hospital Antonio Lenin Fonseca en el periodo de Enero del 2014 a Diciembre del 2015», other, Universidad Nacional Autónoma de Nicaragua, UNANManagua, 2016.</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[12]	F. J. M. Gaona, F. L. T. Gonçalves, A. S. Nedel, y R. C. Alves, «Condiciones ambientales externas y su relación con la morbilidad infantil: estudio de caso, São Paulo, Brasil», </a:t>
            </a:r>
            <a:r>
              <a:rPr lang="es-419" i="1" dirty="0">
                <a:latin typeface="LM Roman 12" panose="00000500000000000000" pitchFamily="50" charset="0"/>
                <a:ea typeface="MS Mincho"/>
                <a:cs typeface="Times New Roman" panose="02020603050405020304" pitchFamily="18" charset="0"/>
              </a:rPr>
              <a:t>Épsilon</a:t>
            </a:r>
            <a:r>
              <a:rPr lang="es-419" dirty="0">
                <a:latin typeface="LM Roman 12" panose="00000500000000000000" pitchFamily="50" charset="0"/>
                <a:ea typeface="MS Mincho"/>
                <a:cs typeface="Times New Roman" panose="02020603050405020304" pitchFamily="18" charset="0"/>
              </a:rPr>
              <a:t>, n.</a:t>
            </a:r>
            <a:r>
              <a:rPr lang="es-419" baseline="30000" dirty="0">
                <a:latin typeface="LM Roman 12" panose="00000500000000000000" pitchFamily="50" charset="0"/>
                <a:ea typeface="MS Mincho"/>
                <a:cs typeface="Times New Roman" panose="02020603050405020304" pitchFamily="18" charset="0"/>
              </a:rPr>
              <a:t>o</a:t>
            </a:r>
            <a:r>
              <a:rPr lang="es-419" dirty="0">
                <a:latin typeface="LM Roman 12" panose="00000500000000000000" pitchFamily="50" charset="0"/>
                <a:ea typeface="MS Mincho"/>
                <a:cs typeface="Times New Roman" panose="02020603050405020304" pitchFamily="18" charset="0"/>
              </a:rPr>
              <a:t> 21, pp. 107–118, 2014.</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[13]	J. Olcina Cantos, D. Martín Estévez, y others, «Variaciones en la densidad del oxígeno en el aire y su influencia sobre la salud humana», 2012.</a:t>
            </a:r>
            <a:endParaRPr lang="en-US" dirty="0">
              <a:latin typeface="Calibri" panose="020F0502020204030204" pitchFamily="34" charset="0"/>
              <a:ea typeface="MS Mincho"/>
              <a:cs typeface="Times New Roman" panose="02020603050405020304" pitchFamily="18" charset="0"/>
            </a:endParaRPr>
          </a:p>
          <a:p>
            <a:pPr>
              <a:spcAft>
                <a:spcPts val="0"/>
              </a:spcAft>
            </a:pPr>
            <a:r>
              <a:rPr lang="es-419" dirty="0">
                <a:latin typeface="LM Roman 12" panose="00000500000000000000" pitchFamily="50" charset="0"/>
                <a:ea typeface="MS Mincho"/>
                <a:cs typeface="Times New Roman" panose="02020603050405020304" pitchFamily="18" charset="0"/>
              </a:rPr>
              <a:t>[14]	A. Paolasso, «Diestres Metereologico», 1999.</a:t>
            </a:r>
            <a:endParaRPr lang="en-US" dirty="0">
              <a:latin typeface="Calibri" panose="020F0502020204030204" pitchFamily="34" charset="0"/>
              <a:ea typeface="MS Mincho"/>
              <a:cs typeface="Times New Roman" panose="02020603050405020304" pitchFamily="18" charset="0"/>
            </a:endParaRPr>
          </a:p>
          <a:p>
            <a:r>
              <a:rPr lang="es-419" dirty="0">
                <a:latin typeface="LM Roman 12" panose="00000500000000000000" pitchFamily="50" charset="0"/>
                <a:ea typeface="MS Mincho"/>
                <a:cs typeface="Times New Roman" panose="02020603050405020304" pitchFamily="18" charset="0"/>
              </a:rPr>
              <a:t>[15]	«Cuando el cuerpo pronostica el tiempo», </a:t>
            </a:r>
            <a:r>
              <a:rPr lang="es-419" i="1" dirty="0">
                <a:latin typeface="LM Roman 12" panose="00000500000000000000" pitchFamily="50" charset="0"/>
                <a:ea typeface="MS Mincho"/>
                <a:cs typeface="Times New Roman" panose="02020603050405020304" pitchFamily="18" charset="0"/>
              </a:rPr>
              <a:t>La Vanguardia</a:t>
            </a:r>
            <a:r>
              <a:rPr lang="es-419" dirty="0">
                <a:latin typeface="LM Roman 12" panose="00000500000000000000" pitchFamily="50" charset="0"/>
                <a:ea typeface="MS Mincho"/>
                <a:cs typeface="Times New Roman" panose="02020603050405020304" pitchFamily="18" charset="0"/>
              </a:rPr>
              <a:t>. [En línea]. Disponible en: http://www.lavanguardia.com/estilos-de-vida/20120427/54285747599/cuando-el-cuerpo-pronostica-el-tiempo.html. [Accedido: 16-nov-2017].</a:t>
            </a:r>
            <a:endParaRPr lang="es-ES" dirty="0"/>
          </a:p>
        </p:txBody>
      </p:sp>
    </p:spTree>
    <p:extLst>
      <p:ext uri="{BB962C8B-B14F-4D97-AF65-F5344CB8AC3E}">
        <p14:creationId xmlns:p14="http://schemas.microsoft.com/office/powerpoint/2010/main" val="229422548"/>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73001"/>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a:xfrm>
            <a:off x="8138864" y="5716104"/>
            <a:ext cx="609600" cy="521208"/>
          </a:xfrm>
        </p:spPr>
        <p:txBody>
          <a:bodyPr/>
          <a:lstStyle/>
          <a:p>
            <a:pPr>
              <a:defRPr/>
            </a:pPr>
            <a:fld id="{4B4D12E2-F851-417D-82E0-C1B5DA9E5850}" type="slidenum">
              <a:rPr lang="fr-FR" smtClean="0">
                <a:solidFill>
                  <a:schemeClr val="bg1"/>
                </a:solidFill>
              </a:rPr>
              <a:pPr>
                <a:defRPr/>
              </a:pPr>
              <a:t>45</a:t>
            </a:fld>
            <a:endParaRPr lang="fr-FR" dirty="0">
              <a:solidFill>
                <a:schemeClr val="bg1"/>
              </a:solidFill>
            </a:endParaRPr>
          </a:p>
        </p:txBody>
      </p:sp>
      <p:pic>
        <p:nvPicPr>
          <p:cNvPr id="4" name="Imagen 3"/>
          <p:cNvPicPr>
            <a:picLocks noChangeAspect="1"/>
          </p:cNvPicPr>
          <p:nvPr/>
        </p:nvPicPr>
        <p:blipFill>
          <a:blip r:embed="rId2"/>
          <a:stretch>
            <a:fillRect/>
          </a:stretch>
        </p:blipFill>
        <p:spPr>
          <a:xfrm>
            <a:off x="3005827" y="2636912"/>
            <a:ext cx="3150349" cy="1440160"/>
          </a:xfrm>
          <a:prstGeom prst="rect">
            <a:avLst/>
          </a:prstGeom>
        </p:spPr>
      </p:pic>
    </p:spTree>
    <p:extLst>
      <p:ext uri="{BB962C8B-B14F-4D97-AF65-F5344CB8AC3E}">
        <p14:creationId xmlns:p14="http://schemas.microsoft.com/office/powerpoint/2010/main" val="1943879074"/>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Motivación</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467544" y="1772816"/>
            <a:ext cx="7920880" cy="2952328"/>
          </a:xfrm>
        </p:spPr>
        <p:txBody>
          <a:bodyPr anchor="ctr" anchorCtr="0">
            <a:normAutofit/>
          </a:bodyPr>
          <a:lstStyle/>
          <a:p>
            <a:pPr algn="just"/>
            <a:r>
              <a:rPr lang="es-ES" dirty="0" smtClean="0"/>
              <a:t>Grupo RFID:</a:t>
            </a:r>
          </a:p>
          <a:p>
            <a:pPr marL="0" indent="0" algn="just">
              <a:buNone/>
            </a:pPr>
            <a:r>
              <a:rPr lang="es-ES" i="1" dirty="0" smtClean="0"/>
              <a:t>La red mundial de objetos interconectados, exclusivamente direccionables a base de protocolos de comunicación estándar.</a:t>
            </a:r>
            <a:endParaRPr lang="es-ES" i="1" dirty="0"/>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5</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Internet de las Cosas - Definición</a:t>
            </a:r>
            <a:endParaRPr lang="es-EC" sz="1400" dirty="0"/>
          </a:p>
        </p:txBody>
      </p:sp>
    </p:spTree>
    <p:extLst>
      <p:ext uri="{BB962C8B-B14F-4D97-AF65-F5344CB8AC3E}">
        <p14:creationId xmlns:p14="http://schemas.microsoft.com/office/powerpoint/2010/main" val="1378661099"/>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Motivación</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6</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Internet de las Cosas - Elementos</a:t>
            </a:r>
            <a:endParaRPr lang="es-EC" sz="1400" dirty="0"/>
          </a:p>
        </p:txBody>
      </p:sp>
      <p:pic>
        <p:nvPicPr>
          <p:cNvPr id="8" name="Picture 180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71848"/>
            <a:ext cx="7488832" cy="1481187"/>
          </a:xfrm>
          <a:prstGeom prst="rect">
            <a:avLst/>
          </a:prstGeom>
          <a:noFill/>
          <a:ln>
            <a:noFill/>
          </a:ln>
        </p:spPr>
      </p:pic>
      <p:sp>
        <p:nvSpPr>
          <p:cNvPr id="9" name="CuadroTexto 8"/>
          <p:cNvSpPr txBox="1"/>
          <p:nvPr/>
        </p:nvSpPr>
        <p:spPr>
          <a:xfrm flipH="1">
            <a:off x="513262" y="3933056"/>
            <a:ext cx="7947169" cy="307777"/>
          </a:xfrm>
          <a:prstGeom prst="rect">
            <a:avLst/>
          </a:prstGeom>
          <a:solidFill>
            <a:schemeClr val="bg1"/>
          </a:solidFill>
        </p:spPr>
        <p:txBody>
          <a:bodyPr wrap="square" rtlCol="0">
            <a:spAutoFit/>
          </a:bodyPr>
          <a:lstStyle/>
          <a:p>
            <a:pPr algn="ctr"/>
            <a:r>
              <a:rPr lang="es-BO" sz="1400" dirty="0" smtClean="0"/>
              <a:t>Fuente: </a:t>
            </a:r>
            <a:r>
              <a:rPr lang="en-US" sz="1400" dirty="0"/>
              <a:t>A survey on enabling technologies, protocols, and </a:t>
            </a:r>
            <a:r>
              <a:rPr lang="en-US" sz="1400" dirty="0" smtClean="0"/>
              <a:t>applications, </a:t>
            </a:r>
            <a:r>
              <a:rPr lang="en-US" sz="1400" i="1" dirty="0"/>
              <a:t>IEEE </a:t>
            </a:r>
            <a:r>
              <a:rPr lang="es-BO" sz="1400" dirty="0" smtClean="0"/>
              <a:t>.</a:t>
            </a:r>
            <a:endParaRPr lang="es-ES" sz="1400" dirty="0"/>
          </a:p>
        </p:txBody>
      </p:sp>
    </p:spTree>
    <p:extLst>
      <p:ext uri="{BB962C8B-B14F-4D97-AF65-F5344CB8AC3E}">
        <p14:creationId xmlns:p14="http://schemas.microsoft.com/office/powerpoint/2010/main" val="203236816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ctr" eaLnBrk="1" hangingPunct="1"/>
            <a:r>
              <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Índice</a:t>
            </a:r>
            <a:endParaRPr lang="es-ES" sz="32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Diagrama 4"/>
          <p:cNvGraphicFramePr/>
          <p:nvPr/>
        </p:nvGraphicFramePr>
        <p:xfrm>
          <a:off x="2041070" y="908720"/>
          <a:ext cx="533924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arcador de pie de página 11"/>
          <p:cNvSpPr>
            <a:spLocks noGrp="1"/>
          </p:cNvSpPr>
          <p:nvPr>
            <p:ph type="ftr" sz="quarter" idx="16"/>
          </p:nvPr>
        </p:nvSpPr>
        <p:spPr>
          <a:xfrm>
            <a:off x="107504" y="6525344"/>
            <a:ext cx="4392488" cy="288032"/>
          </a:xfrm>
        </p:spPr>
        <p:txBody>
          <a:bodyPr/>
          <a:lstStyle/>
          <a:p>
            <a:pPr>
              <a:defRPr/>
            </a:pPr>
            <a:r>
              <a:rPr lang="es-ES" dirty="0" smtClean="0"/>
              <a:t>Internet de las Cosas basados en Tecnologías de Google</a:t>
            </a:r>
            <a:endParaRPr lang="fr-FR" dirty="0"/>
          </a:p>
        </p:txBody>
      </p:sp>
      <p:sp>
        <p:nvSpPr>
          <p:cNvPr id="13" name="Marcador de número de diapositiva 12"/>
          <p:cNvSpPr>
            <a:spLocks noGrp="1"/>
          </p:cNvSpPr>
          <p:nvPr>
            <p:ph type="sldNum" sz="quarter" idx="15"/>
          </p:nvPr>
        </p:nvSpPr>
        <p:spPr/>
        <p:txBody>
          <a:bodyPr/>
          <a:lstStyle/>
          <a:p>
            <a:pPr>
              <a:defRPr/>
            </a:pPr>
            <a:fld id="{4B4D12E2-F851-417D-82E0-C1B5DA9E5850}" type="slidenum">
              <a:rPr lang="fr-FR" smtClean="0"/>
              <a:pPr>
                <a:defRPr/>
              </a:pPr>
              <a:t>7</a:t>
            </a:fld>
            <a:endParaRPr lang="fr-FR" dirty="0"/>
          </a:p>
        </p:txBody>
      </p:sp>
      <p:sp>
        <p:nvSpPr>
          <p:cNvPr id="14" name="Flecha a la derecha con muesca 13"/>
          <p:cNvSpPr/>
          <p:nvPr/>
        </p:nvSpPr>
        <p:spPr>
          <a:xfrm>
            <a:off x="1187624" y="1628800"/>
            <a:ext cx="648072" cy="360040"/>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555230416"/>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Objetivos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467544" y="1772816"/>
            <a:ext cx="7920880" cy="2952328"/>
          </a:xfrm>
        </p:spPr>
        <p:txBody>
          <a:bodyPr anchor="ctr" anchorCtr="0">
            <a:normAutofit/>
          </a:bodyPr>
          <a:lstStyle/>
          <a:p>
            <a:pPr marL="0" indent="0" algn="just">
              <a:buNone/>
            </a:pPr>
            <a:r>
              <a:rPr lang="es-ES" dirty="0" smtClean="0"/>
              <a:t>Desarrollar </a:t>
            </a:r>
            <a:r>
              <a:rPr lang="es-ES" dirty="0"/>
              <a:t>un sistema medioambiental del Internet de las Cosas basados en tecnologías de Google, como apoyo para el estudio del efecto de la temperatura y la presión atmosférica sobre la salud de las personas.</a:t>
            </a:r>
            <a:endParaRPr lang="fr-FR" dirty="0" smtClean="0"/>
          </a:p>
          <a:p>
            <a:endParaRPr lang="fr-FR" dirty="0">
              <a:solidFill>
                <a:schemeClr val="accent1">
                  <a:lumMod val="75000"/>
                </a:schemeClr>
              </a:solidFill>
            </a:endParaRPr>
          </a:p>
          <a:p>
            <a:pPr marL="0" indent="0" eaLnBrk="1" hangingPunct="1">
              <a:buNone/>
            </a:pPr>
            <a:r>
              <a:rPr lang="fr-FR" dirty="0" smtClean="0">
                <a:solidFill>
                  <a:schemeClr val="accent1">
                    <a:lumMod val="75000"/>
                  </a:schemeClr>
                </a:solidFill>
              </a:rPr>
              <a:t> </a:t>
            </a: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8</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Objetivo general</a:t>
            </a:r>
            <a:endParaRPr lang="es-EC" sz="1400" dirty="0"/>
          </a:p>
        </p:txBody>
      </p:sp>
    </p:spTree>
    <p:extLst>
      <p:ext uri="{BB962C8B-B14F-4D97-AF65-F5344CB8AC3E}">
        <p14:creationId xmlns:p14="http://schemas.microsoft.com/office/powerpoint/2010/main" val="4205829575"/>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79512" y="116632"/>
            <a:ext cx="8496944" cy="504056"/>
          </a:xfr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l" eaLnBrk="1" hangingPunct="1"/>
            <a:r>
              <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Objetivos específicos</a:t>
            </a:r>
            <a:endParaRPr lang="es-ES" sz="24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99" name="Espace réservé du contenu 2"/>
          <p:cNvSpPr>
            <a:spLocks noGrp="1"/>
          </p:cNvSpPr>
          <p:nvPr>
            <p:ph sz="quarter" idx="1"/>
          </p:nvPr>
        </p:nvSpPr>
        <p:spPr>
          <a:xfrm>
            <a:off x="179512" y="1196752"/>
            <a:ext cx="8424936" cy="5256584"/>
          </a:xfrm>
        </p:spPr>
        <p:txBody>
          <a:bodyPr>
            <a:normAutofit fontScale="25000" lnSpcReduction="20000"/>
          </a:bodyPr>
          <a:lstStyle/>
          <a:p>
            <a:pPr lvl="0">
              <a:spcAft>
                <a:spcPts val="1200"/>
              </a:spcAft>
            </a:pPr>
            <a:r>
              <a:rPr lang="es-419" sz="9600" dirty="0"/>
              <a:t>Recopilar información relacionada con el “Internet de las Cosas”.</a:t>
            </a:r>
            <a:endParaRPr lang="en-US" sz="9600" dirty="0"/>
          </a:p>
          <a:p>
            <a:pPr lvl="0">
              <a:spcAft>
                <a:spcPts val="1200"/>
              </a:spcAft>
            </a:pPr>
            <a:r>
              <a:rPr lang="es-419" sz="9600" dirty="0"/>
              <a:t>Explorar las tecnologías del “Internet de las Cosas” que se utilizan actualmente.</a:t>
            </a:r>
            <a:endParaRPr lang="en-US" sz="9600" dirty="0"/>
          </a:p>
          <a:p>
            <a:pPr lvl="0">
              <a:spcAft>
                <a:spcPts val="1200"/>
              </a:spcAft>
            </a:pPr>
            <a:r>
              <a:rPr lang="es-419" sz="9600" dirty="0"/>
              <a:t>Estudiar los efectos de la temperatura y la presión atmosférica en el estado de salud de las personas.</a:t>
            </a:r>
            <a:endParaRPr lang="en-US" sz="9600" dirty="0"/>
          </a:p>
          <a:p>
            <a:pPr lvl="0">
              <a:spcAft>
                <a:spcPts val="1200"/>
              </a:spcAft>
            </a:pPr>
            <a:r>
              <a:rPr lang="es-419" sz="9600" dirty="0"/>
              <a:t>Estudiar la tecnología Android Things de Google, utilizado para el desarrollo de Sistemas Empotrados.</a:t>
            </a:r>
            <a:endParaRPr lang="en-US" sz="9600" dirty="0"/>
          </a:p>
          <a:p>
            <a:pPr lvl="0">
              <a:spcAft>
                <a:spcPts val="1200"/>
              </a:spcAft>
            </a:pPr>
            <a:r>
              <a:rPr lang="es-419" sz="9600" dirty="0"/>
              <a:t>Estudiar el protocolo de comunicación Weave de Google, utilizado para la comunicación de los dispositivos del “Internet de las Cosas”.</a:t>
            </a:r>
            <a:endParaRPr lang="en-US" sz="9600" dirty="0"/>
          </a:p>
          <a:p>
            <a:pPr lvl="0">
              <a:spcAft>
                <a:spcPts val="1200"/>
              </a:spcAft>
            </a:pPr>
            <a:r>
              <a:rPr lang="es-419" sz="9600" dirty="0"/>
              <a:t>Estudiar la plataforma de computación en la nube Google Cloud Platform para la captura, procesamiento y almacenamiento de datos.</a:t>
            </a:r>
            <a:endParaRPr lang="en-US" sz="9600" dirty="0"/>
          </a:p>
          <a:p>
            <a:endParaRPr lang="fr-FR" dirty="0">
              <a:solidFill>
                <a:schemeClr val="accent1">
                  <a:lumMod val="75000"/>
                </a:schemeClr>
              </a:solidFill>
            </a:endParaRPr>
          </a:p>
          <a:p>
            <a:pPr marL="0" indent="0" eaLnBrk="1" hangingPunct="1">
              <a:buNone/>
            </a:pPr>
            <a:r>
              <a:rPr lang="fr-FR" dirty="0" smtClean="0">
                <a:solidFill>
                  <a:schemeClr val="accent1">
                    <a:lumMod val="75000"/>
                  </a:schemeClr>
                </a:solidFill>
              </a:rPr>
              <a:t> </a:t>
            </a:r>
          </a:p>
        </p:txBody>
      </p:sp>
      <p:sp>
        <p:nvSpPr>
          <p:cNvPr id="2" name="Marcador de pie de página 1"/>
          <p:cNvSpPr>
            <a:spLocks noGrp="1"/>
          </p:cNvSpPr>
          <p:nvPr>
            <p:ph type="ftr" sz="quarter" idx="16"/>
          </p:nvPr>
        </p:nvSpPr>
        <p:spPr>
          <a:xfrm>
            <a:off x="107504" y="6453336"/>
            <a:ext cx="4107544" cy="384843"/>
          </a:xfrm>
        </p:spPr>
        <p:txBody>
          <a:bodyPr/>
          <a:lstStyle/>
          <a:p>
            <a:pPr>
              <a:defRPr/>
            </a:pPr>
            <a:r>
              <a:rPr lang="es-ES" dirty="0" smtClean="0"/>
              <a:t>Internet de las Cosas basados en Tecnologías de Google</a:t>
            </a:r>
            <a:endParaRPr lang="fr-FR" dirty="0"/>
          </a:p>
        </p:txBody>
      </p:sp>
      <p:sp>
        <p:nvSpPr>
          <p:cNvPr id="3" name="Marcador de número de diapositiva 2"/>
          <p:cNvSpPr>
            <a:spLocks noGrp="1"/>
          </p:cNvSpPr>
          <p:nvPr>
            <p:ph type="sldNum" sz="quarter" idx="15"/>
          </p:nvPr>
        </p:nvSpPr>
        <p:spPr/>
        <p:txBody>
          <a:bodyPr/>
          <a:lstStyle/>
          <a:p>
            <a:pPr>
              <a:defRPr/>
            </a:pPr>
            <a:fld id="{4B4D12E2-F851-417D-82E0-C1B5DA9E5850}" type="slidenum">
              <a:rPr lang="fr-FR" smtClean="0"/>
              <a:pPr>
                <a:defRPr/>
              </a:pPr>
              <a:t>9</a:t>
            </a:fld>
            <a:endParaRPr lang="fr-FR" dirty="0"/>
          </a:p>
        </p:txBody>
      </p:sp>
      <p:sp useBgFill="1">
        <p:nvSpPr>
          <p:cNvPr id="6" name="Pentágono 5"/>
          <p:cNvSpPr/>
          <p:nvPr/>
        </p:nvSpPr>
        <p:spPr>
          <a:xfrm>
            <a:off x="180000" y="692696"/>
            <a:ext cx="5688632" cy="360040"/>
          </a:xfrm>
          <a:prstGeom prst="homePlat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1400" b="1" dirty="0" smtClean="0">
                <a:solidFill>
                  <a:srgbClr val="FF9966"/>
                </a:solidFill>
                <a:effectLst>
                  <a:outerShdw blurRad="38100" dist="38100" dir="2700000" algn="tl">
                    <a:srgbClr val="000000">
                      <a:alpha val="43137"/>
                    </a:srgbClr>
                  </a:outerShdw>
                </a:effectLst>
                <a:latin typeface="Century Schoolbook" panose="02040604050505020304" pitchFamily="18" charset="0"/>
              </a:rPr>
              <a:t>Objetivos específicos I</a:t>
            </a:r>
            <a:endParaRPr lang="es-EC" sz="1400" dirty="0"/>
          </a:p>
        </p:txBody>
      </p:sp>
    </p:spTree>
    <p:extLst>
      <p:ext uri="{BB962C8B-B14F-4D97-AF65-F5344CB8AC3E}">
        <p14:creationId xmlns:p14="http://schemas.microsoft.com/office/powerpoint/2010/main" val="226917299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irado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irador">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TM03090430[[fn=Con bandas]]</Template>
  <TotalTime>4002</TotalTime>
  <Words>1619</Words>
  <Application>Microsoft Office PowerPoint</Application>
  <PresentationFormat>Presentación en pantalla (4:3)</PresentationFormat>
  <Paragraphs>351</Paragraphs>
  <Slides>45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45</vt:i4>
      </vt:variant>
    </vt:vector>
  </HeadingPairs>
  <TitlesOfParts>
    <vt:vector size="54" baseType="lpstr">
      <vt:lpstr>Arial</vt:lpstr>
      <vt:lpstr>Calibri</vt:lpstr>
      <vt:lpstr>Century Schoolbook</vt:lpstr>
      <vt:lpstr>LM Roman 12</vt:lpstr>
      <vt:lpstr>MS Mincho</vt:lpstr>
      <vt:lpstr>Times New Roman</vt:lpstr>
      <vt:lpstr>Wingdings</vt:lpstr>
      <vt:lpstr>Wingdings 2</vt:lpstr>
      <vt:lpstr>Mirador</vt:lpstr>
      <vt:lpstr>Trabajo fin de master master universitario en desarrollo de software</vt:lpstr>
      <vt:lpstr>Índice</vt:lpstr>
      <vt:lpstr>Motivación</vt:lpstr>
      <vt:lpstr>Motivación</vt:lpstr>
      <vt:lpstr>Motivación</vt:lpstr>
      <vt:lpstr>Motivación</vt:lpstr>
      <vt:lpstr>Índice</vt:lpstr>
      <vt:lpstr>Objetivos</vt:lpstr>
      <vt:lpstr>Objetivos específicos</vt:lpstr>
      <vt:lpstr>Objetivos específicos</vt:lpstr>
      <vt:lpstr>Índice</vt:lpstr>
      <vt:lpstr>IoT y tecnologías de Google</vt:lpstr>
      <vt:lpstr>Android Things</vt:lpstr>
      <vt:lpstr>Android Things</vt:lpstr>
      <vt:lpstr>Android Things</vt:lpstr>
      <vt:lpstr>Weave</vt:lpstr>
      <vt:lpstr>Weave</vt:lpstr>
      <vt:lpstr>Google Cloud Platform</vt:lpstr>
      <vt:lpstr>Google Cloud Platform</vt:lpstr>
      <vt:lpstr>Índice</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Caso de estudio</vt:lpstr>
      <vt:lpstr>Índice</vt:lpstr>
      <vt:lpstr>Conclusiones</vt:lpstr>
      <vt:lpstr>Referencias bibliográficas</vt:lpstr>
      <vt:lpstr>Referencias bibliográficas</vt:lpstr>
      <vt:lpstr>Referencias bibliográficas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dc:creator>
  <cp:lastModifiedBy>Victor Cruz Gomez</cp:lastModifiedBy>
  <cp:revision>124</cp:revision>
  <dcterms:created xsi:type="dcterms:W3CDTF">2010-12-06T11:15:55Z</dcterms:created>
  <dcterms:modified xsi:type="dcterms:W3CDTF">2017-11-30T22:57:25Z</dcterms:modified>
</cp:coreProperties>
</file>